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bookmarkIdSeed="5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embeddedFontLst>
    <p:embeddedFont>
      <p:font typeface="等线" panose="02010600030101010101" pitchFamily="2" charset="-122"/>
      <p:regular r:id="rId4"/>
      <p:bold r:id="rId5"/>
    </p:embeddedFont>
    <p:embeddedFont>
      <p:font typeface="楷体_GB2312" panose="02010609030101010101" pitchFamily="49" charset="-122"/>
      <p:regular r:id="rId6"/>
    </p:embeddedFont>
  </p:embeddedFontLst>
  <p:custDataLst>
    <p:tags r:id="rId7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CC"/>
    <a:srgbClr val="F5D4B6"/>
    <a:srgbClr val="EB0903"/>
    <a:srgbClr val="FC1B16"/>
    <a:srgbClr val="FEFE9A"/>
    <a:srgbClr val="FDF4EC"/>
    <a:srgbClr val="FFFFFF"/>
    <a:srgbClr val="FEFBF8"/>
    <a:srgbClr val="B70D0D"/>
    <a:srgbClr val="FC6E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85" d="100"/>
          <a:sy n="85" d="100"/>
        </p:scale>
        <p:origin x="45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tableStyles" Target="tableStyles.xml"/><Relationship Id="rId5" Type="http://schemas.openxmlformats.org/officeDocument/2006/relationships/font" Target="fonts/font2.fntdata"/><Relationship Id="rId10" Type="http://schemas.openxmlformats.org/officeDocument/2006/relationships/theme" Target="theme/theme1.xml"/><Relationship Id="rId4" Type="http://schemas.openxmlformats.org/officeDocument/2006/relationships/font" Target="fonts/font1.fntdata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C48D4C-977D-4CFD-8627-71A99E9193ED}" type="datetimeFigureOut">
              <a:rPr lang="zh-CN" altLang="en-US" smtClean="0"/>
              <a:t>2026/6/15 Monday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091915-664B-42A2-95A2-AA848E60C29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33281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6AD8240-3148-4746-BA4B-7B32B016BA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B51CC32A-496B-42D5-8EC6-30D10EB5C1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0F25E7C-B1D9-4999-8D1F-ED84C4EE9A2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DA2CC75-8280-4D50-8556-C2874ADEF926}" type="datetimeFigureOut">
              <a:rPr lang="zh-CN" altLang="en-US" smtClean="0"/>
              <a:t>2026/6/15 Monday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18A7BBD-E847-449A-AA53-B3DBD3F53D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1910074-A50B-4F6C-9D3A-997C16815E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190E77-D57C-49F8-ADC2-FB99C50EBC2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983592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19222988-F7A5-40D8-93C2-FFC76DD6F13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DA2CC75-8280-4D50-8556-C2874ADEF926}" type="datetimeFigureOut">
              <a:rPr lang="zh-CN" altLang="en-US" smtClean="0"/>
              <a:t>2026/6/15 Monday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B09A7AB5-A93E-4BB9-B456-29E36D7D43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A06456C9-71B0-4254-B323-89F5CF60FA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190E77-D57C-49F8-ADC2-FB99C50EBC2E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D5B69A55-8C85-4B0E-8CEC-E0CD6C5183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56090" y="269536"/>
            <a:ext cx="1328962" cy="398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63351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/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页面-上">
            <a:extLst>
              <a:ext uri="{FF2B5EF4-FFF2-40B4-BE49-F238E27FC236}">
                <a16:creationId xmlns:a16="http://schemas.microsoft.com/office/drawing/2014/main" id="{287EAB18-0589-4427-A798-FDBA81E27588}"/>
              </a:ext>
            </a:extLst>
          </p:cNvPr>
          <p:cNvSpPr/>
          <p:nvPr userDrawn="1"/>
        </p:nvSpPr>
        <p:spPr>
          <a:xfrm>
            <a:off x="5778500" y="-22860000"/>
            <a:ext cx="635000" cy="635000"/>
          </a:xfrm>
          <a:prstGeom prst="ellipse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页面-下">
            <a:extLst>
              <a:ext uri="{FF2B5EF4-FFF2-40B4-BE49-F238E27FC236}">
                <a16:creationId xmlns:a16="http://schemas.microsoft.com/office/drawing/2014/main" id="{8F155A47-E696-4AF1-A58C-155C08617DCC}"/>
              </a:ext>
            </a:extLst>
          </p:cNvPr>
          <p:cNvSpPr/>
          <p:nvPr userDrawn="1"/>
        </p:nvSpPr>
        <p:spPr>
          <a:xfrm>
            <a:off x="5778500" y="22860000"/>
            <a:ext cx="635000" cy="635000"/>
          </a:xfrm>
          <a:prstGeom prst="ellipse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圆角矩形 9"/>
          <p:cNvSpPr/>
          <p:nvPr userDrawn="1"/>
        </p:nvSpPr>
        <p:spPr>
          <a:xfrm>
            <a:off x="186312" y="139262"/>
            <a:ext cx="11819375" cy="6579476"/>
          </a:xfrm>
          <a:prstGeom prst="roundRect">
            <a:avLst>
              <a:gd name="adj" fmla="val 4224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30311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9" name="图片 58">
            <a:extLst>
              <a:ext uri="{FF2B5EF4-FFF2-40B4-BE49-F238E27FC236}">
                <a16:creationId xmlns:a16="http://schemas.microsoft.com/office/drawing/2014/main" id="{D35C4E57-BD00-DDF0-AF43-48FE7A33FC7E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4161" y="2992056"/>
            <a:ext cx="917049" cy="524028"/>
          </a:xfrm>
          <a:prstGeom prst="rect">
            <a:avLst/>
          </a:prstGeom>
        </p:spPr>
      </p:pic>
      <p:pic>
        <p:nvPicPr>
          <p:cNvPr id="60" name="图片 59">
            <a:extLst>
              <a:ext uri="{FF2B5EF4-FFF2-40B4-BE49-F238E27FC236}">
                <a16:creationId xmlns:a16="http://schemas.microsoft.com/office/drawing/2014/main" id="{A7BD15D6-7D1B-CFC4-826C-1AA11A747C62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29812" y="2498104"/>
            <a:ext cx="660514" cy="695019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961E10B4-25BC-1EE5-BC6C-8C730A40D1A2}"/>
              </a:ext>
            </a:extLst>
          </p:cNvPr>
          <p:cNvSpPr txBox="1"/>
          <p:nvPr/>
        </p:nvSpPr>
        <p:spPr>
          <a:xfrm>
            <a:off x="1749930" y="2831068"/>
            <a:ext cx="8961161" cy="10730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</a:pPr>
            <a:r>
              <a:rPr lang="zh-CN" altLang="zh-CN" sz="6600" b="1" kern="100" dirty="0">
                <a:effectLst/>
                <a:latin typeface="+mn-ea"/>
                <a:cs typeface="Times New Roman" panose="02020603050405020304" pitchFamily="18" charset="0"/>
              </a:rPr>
              <a:t>激活发展新动能</a:t>
            </a:r>
            <a:endParaRPr lang="zh-CN" altLang="en-US" sz="6600" dirty="0">
              <a:latin typeface="+mn-ea"/>
            </a:endParaRPr>
          </a:p>
        </p:txBody>
      </p:sp>
      <p:grpSp>
        <p:nvGrpSpPr>
          <p:cNvPr id="12" name="组合 11">
            <a:extLst>
              <a:ext uri="{FF2B5EF4-FFF2-40B4-BE49-F238E27FC236}">
                <a16:creationId xmlns:a16="http://schemas.microsoft.com/office/drawing/2014/main" id="{95D791AA-C1BB-3EFA-D797-203C42FE8C09}"/>
              </a:ext>
            </a:extLst>
          </p:cNvPr>
          <p:cNvGrpSpPr/>
          <p:nvPr/>
        </p:nvGrpSpPr>
        <p:grpSpPr>
          <a:xfrm>
            <a:off x="1600859" y="823752"/>
            <a:ext cx="9228953" cy="1883652"/>
            <a:chOff x="1570510" y="919444"/>
            <a:chExt cx="9228953" cy="1883652"/>
          </a:xfrm>
        </p:grpSpPr>
        <p:sp>
          <p:nvSpPr>
            <p:cNvPr id="7" name="文本框 6">
              <a:extLst>
                <a:ext uri="{FF2B5EF4-FFF2-40B4-BE49-F238E27FC236}">
                  <a16:creationId xmlns:a16="http://schemas.microsoft.com/office/drawing/2014/main" id="{C979AD8C-A542-9629-21F6-6477A576E0EB}"/>
                </a:ext>
              </a:extLst>
            </p:cNvPr>
            <p:cNvSpPr txBox="1"/>
            <p:nvPr/>
          </p:nvSpPr>
          <p:spPr>
            <a:xfrm>
              <a:off x="1570510" y="1606380"/>
              <a:ext cx="7158813" cy="107305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zh-CN"/>
              </a:defPPr>
              <a:lvl1pPr algn="ctr">
                <a:lnSpc>
                  <a:spcPct val="110000"/>
                </a:lnSpc>
                <a:defRPr sz="6600" b="1" kern="100">
                  <a:effectLst/>
                  <a:latin typeface="+mn-ea"/>
                  <a:cs typeface="Times New Roman" panose="02020603050405020304" pitchFamily="18" charset="0"/>
                </a:defRPr>
              </a:lvl1pPr>
            </a:lstStyle>
            <a:p>
              <a:r>
                <a:rPr lang="zh-CN" altLang="zh-CN" dirty="0"/>
                <a:t>以进一步全面深化</a:t>
              </a:r>
              <a:endParaRPr lang="en-US" altLang="zh-CN" dirty="0"/>
            </a:p>
          </p:txBody>
        </p:sp>
        <p:sp>
          <p:nvSpPr>
            <p:cNvPr id="9" name="文本框 8">
              <a:extLst>
                <a:ext uri="{FF2B5EF4-FFF2-40B4-BE49-F238E27FC236}">
                  <a16:creationId xmlns:a16="http://schemas.microsoft.com/office/drawing/2014/main" id="{0B8A1BA2-5163-0A09-2259-C66254FD3AEB}"/>
                </a:ext>
              </a:extLst>
            </p:cNvPr>
            <p:cNvSpPr txBox="1"/>
            <p:nvPr/>
          </p:nvSpPr>
          <p:spPr>
            <a:xfrm>
              <a:off x="9408331" y="1233436"/>
              <a:ext cx="1391132" cy="156966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zh-CN"/>
              </a:defPPr>
              <a:lvl1pPr>
                <a:defRPr sz="9600" b="1">
                  <a:solidFill>
                    <a:srgbClr val="FF0000"/>
                  </a:solidFill>
                  <a:latin typeface="楷体_GB2312" panose="02010609030101010101" pitchFamily="49" charset="-122"/>
                  <a:ea typeface="楷体_GB2312" panose="02010609030101010101" pitchFamily="49" charset="-122"/>
                </a:defRPr>
              </a:lvl1pPr>
            </a:lstStyle>
            <a:p>
              <a:r>
                <a:rPr lang="zh-CN" altLang="zh-CN" dirty="0"/>
                <a:t>革</a:t>
              </a:r>
              <a:endParaRPr lang="zh-CN" altLang="en-US" dirty="0"/>
            </a:p>
          </p:txBody>
        </p:sp>
        <p:sp>
          <p:nvSpPr>
            <p:cNvPr id="11" name="文本框 10">
              <a:extLst>
                <a:ext uri="{FF2B5EF4-FFF2-40B4-BE49-F238E27FC236}">
                  <a16:creationId xmlns:a16="http://schemas.microsoft.com/office/drawing/2014/main" id="{3CAAF6E2-11D3-4B9A-B51A-13DE20E4F620}"/>
                </a:ext>
              </a:extLst>
            </p:cNvPr>
            <p:cNvSpPr txBox="1"/>
            <p:nvPr/>
          </p:nvSpPr>
          <p:spPr>
            <a:xfrm>
              <a:off x="8370359" y="919444"/>
              <a:ext cx="1419602" cy="156966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zh-CN" altLang="zh-CN" sz="9600" b="1" dirty="0">
                  <a:solidFill>
                    <a:srgbClr val="FF0000"/>
                  </a:solidFill>
                  <a:latin typeface="楷体_GB2312" panose="02010609030101010101" pitchFamily="49" charset="-122"/>
                  <a:ea typeface="楷体_GB2312" panose="02010609030101010101" pitchFamily="49" charset="-122"/>
                </a:rPr>
                <a:t>改</a:t>
              </a:r>
              <a:endParaRPr lang="zh-CN" altLang="en-US" sz="9600" b="1" dirty="0">
                <a:solidFill>
                  <a:srgbClr val="FF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endParaRPr>
            </a:p>
          </p:txBody>
        </p:sp>
      </p:grpSp>
      <p:pic>
        <p:nvPicPr>
          <p:cNvPr id="14" name="图片 13">
            <a:extLst>
              <a:ext uri="{FF2B5EF4-FFF2-40B4-BE49-F238E27FC236}">
                <a16:creationId xmlns:a16="http://schemas.microsoft.com/office/drawing/2014/main" id="{3360ED0F-C0F6-D6A9-B885-BDFE183C427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1018" y="6110917"/>
            <a:ext cx="1797588" cy="539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68143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5000"/>
    </mc:Choice>
    <mc:Fallback xmlns="">
      <p:transition advTm="5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LIDE.GUIDESSETTING" val="{&quot;Id&quot;:&quot;f41477ef-14c4-4f76-9cab-26fd679fa18a&quot;,&quot;Name&quot;:null,&quot;Kind&quot;:&quot;Custom&quot;,&quot;OldGuidesSetting&quot;:{&quot;HeaderHeight&quot;:0.0,&quot;FooterHeight&quot;:0.0,&quot;SideMargin&quot;:0.0,&quot;TopMargin&quot;:0.0,&quot;BottomMargin&quot;:0.0,&quot;IntervalMargin&quot;:0.0}}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font">
      <a:majorFont>
        <a:latin typeface="Arial"/>
        <a:ea typeface="黑体"/>
        <a:cs typeface=""/>
      </a:majorFont>
      <a:minorFont>
        <a:latin typeface="Arial"/>
        <a:ea typeface="黑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1003</TotalTime>
  <Words>10</Words>
  <Application>Microsoft Office PowerPoint</Application>
  <PresentationFormat>宽屏</PresentationFormat>
  <Paragraphs>4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5" baseType="lpstr">
      <vt:lpstr>等线</vt:lpstr>
      <vt:lpstr>楷体_GB2312</vt:lpstr>
      <vt:lpstr>Arial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bing</dc:creator>
  <cp:lastModifiedBy>dreamsummit</cp:lastModifiedBy>
  <cp:revision>81</cp:revision>
  <dcterms:created xsi:type="dcterms:W3CDTF">2018-04-18T06:17:00Z</dcterms:created>
  <dcterms:modified xsi:type="dcterms:W3CDTF">2026-06-15T06:06:42Z</dcterms:modified>
</cp:coreProperties>
</file>