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5" r:id="rId2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924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456B91-BE8E-4EC8-B6FD-E81CC31A7527}" type="datetimeFigureOut">
              <a:rPr lang="zh-CN" altLang="en-US" smtClean="0"/>
              <a:t>2026/6/17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5AEA5-0ACD-4624-A45B-507EEA94CC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1263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3AE05-7DD1-4AF0-924E-BEEA496F3737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4992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2D71-926E-4B71-AD4B-7DD33E35168C}" type="datetimeFigureOut">
              <a:rPr lang="zh-CN" altLang="en-US" smtClean="0"/>
              <a:t>2026/6/17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BCF4-9ED8-4FEE-A162-CB6D0B5B25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590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2D71-926E-4B71-AD4B-7DD33E35168C}" type="datetimeFigureOut">
              <a:rPr lang="zh-CN" altLang="en-US" smtClean="0"/>
              <a:t>2026/6/17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BCF4-9ED8-4FEE-A162-CB6D0B5B25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4667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2D71-926E-4B71-AD4B-7DD33E35168C}" type="datetimeFigureOut">
              <a:rPr lang="zh-CN" altLang="en-US" smtClean="0"/>
              <a:t>2026/6/17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BCF4-9ED8-4FEE-A162-CB6D0B5B25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1443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2D71-926E-4B71-AD4B-7DD33E35168C}" type="datetimeFigureOut">
              <a:rPr lang="zh-CN" altLang="en-US" smtClean="0"/>
              <a:t>2026/6/17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BCF4-9ED8-4FEE-A162-CB6D0B5B25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1463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2D71-926E-4B71-AD4B-7DD33E35168C}" type="datetimeFigureOut">
              <a:rPr lang="zh-CN" altLang="en-US" smtClean="0"/>
              <a:t>2026/6/17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BCF4-9ED8-4FEE-A162-CB6D0B5B25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3996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2D71-926E-4B71-AD4B-7DD33E35168C}" type="datetimeFigureOut">
              <a:rPr lang="zh-CN" altLang="en-US" smtClean="0"/>
              <a:t>2026/6/17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BCF4-9ED8-4FEE-A162-CB6D0B5B25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9256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2D71-926E-4B71-AD4B-7DD33E35168C}" type="datetimeFigureOut">
              <a:rPr lang="zh-CN" altLang="en-US" smtClean="0"/>
              <a:t>2026/6/17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BCF4-9ED8-4FEE-A162-CB6D0B5B25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6821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2D71-926E-4B71-AD4B-7DD33E35168C}" type="datetimeFigureOut">
              <a:rPr lang="zh-CN" altLang="en-US" smtClean="0"/>
              <a:t>2026/6/17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BCF4-9ED8-4FEE-A162-CB6D0B5B25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9339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2D71-926E-4B71-AD4B-7DD33E35168C}" type="datetimeFigureOut">
              <a:rPr lang="zh-CN" altLang="en-US" smtClean="0"/>
              <a:t>2026/6/17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BCF4-9ED8-4FEE-A162-CB6D0B5B25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491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2D71-926E-4B71-AD4B-7DD33E35168C}" type="datetimeFigureOut">
              <a:rPr lang="zh-CN" altLang="en-US" smtClean="0"/>
              <a:t>2026/6/17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BCF4-9ED8-4FEE-A162-CB6D0B5B25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2343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2D71-926E-4B71-AD4B-7DD33E35168C}" type="datetimeFigureOut">
              <a:rPr lang="zh-CN" altLang="en-US" smtClean="0"/>
              <a:t>2026/6/17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BCF4-9ED8-4FEE-A162-CB6D0B5B25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8246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B2D71-926E-4B71-AD4B-7DD33E35168C}" type="datetimeFigureOut">
              <a:rPr lang="zh-CN" altLang="en-US" smtClean="0"/>
              <a:t>2026/6/17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0BCF4-9ED8-4FEE-A162-CB6D0B5B25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8903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5">
            <a:extLst>
              <a:ext uri="{FF2B5EF4-FFF2-40B4-BE49-F238E27FC236}">
                <a16:creationId xmlns="" xmlns:a16="http://schemas.microsoft.com/office/drawing/2014/main" id="{D9233650-DF00-B77D-131B-769E7295AF2A}"/>
              </a:ext>
            </a:extLst>
          </p:cNvPr>
          <p:cNvSpPr/>
          <p:nvPr/>
        </p:nvSpPr>
        <p:spPr>
          <a:xfrm>
            <a:off x="3596641" y="0"/>
            <a:ext cx="5547360" cy="2484120"/>
          </a:xfrm>
          <a:custGeom>
            <a:avLst/>
            <a:gdLst>
              <a:gd name="connsiteX0" fmla="*/ 0 w 3881120"/>
              <a:gd name="connsiteY0" fmla="*/ 0 h 1889760"/>
              <a:gd name="connsiteX1" fmla="*/ 3881120 w 3881120"/>
              <a:gd name="connsiteY1" fmla="*/ 0 h 1889760"/>
              <a:gd name="connsiteX2" fmla="*/ 3881120 w 3881120"/>
              <a:gd name="connsiteY2" fmla="*/ 1889760 h 1889760"/>
              <a:gd name="connsiteX3" fmla="*/ 0 w 3881120"/>
              <a:gd name="connsiteY3" fmla="*/ 1889760 h 1889760"/>
              <a:gd name="connsiteX4" fmla="*/ 0 w 3881120"/>
              <a:gd name="connsiteY4" fmla="*/ 0 h 1889760"/>
              <a:gd name="connsiteX0" fmla="*/ 0 w 3881120"/>
              <a:gd name="connsiteY0" fmla="*/ 0 h 1889760"/>
              <a:gd name="connsiteX1" fmla="*/ 3881120 w 3881120"/>
              <a:gd name="connsiteY1" fmla="*/ 0 h 1889760"/>
              <a:gd name="connsiteX2" fmla="*/ 3881120 w 3881120"/>
              <a:gd name="connsiteY2" fmla="*/ 1889760 h 1889760"/>
              <a:gd name="connsiteX3" fmla="*/ 0 w 3881120"/>
              <a:gd name="connsiteY3" fmla="*/ 0 h 1889760"/>
              <a:gd name="connsiteX0" fmla="*/ 0 w 3881120"/>
              <a:gd name="connsiteY0" fmla="*/ 60 h 1889820"/>
              <a:gd name="connsiteX1" fmla="*/ 3881120 w 3881120"/>
              <a:gd name="connsiteY1" fmla="*/ 60 h 1889820"/>
              <a:gd name="connsiteX2" fmla="*/ 3881120 w 3881120"/>
              <a:gd name="connsiteY2" fmla="*/ 1889820 h 1889820"/>
              <a:gd name="connsiteX3" fmla="*/ 0 w 3881120"/>
              <a:gd name="connsiteY3" fmla="*/ 60 h 1889820"/>
              <a:gd name="connsiteX0" fmla="*/ 0 w 3881120"/>
              <a:gd name="connsiteY0" fmla="*/ 53 h 1889813"/>
              <a:gd name="connsiteX1" fmla="*/ 3881120 w 3881120"/>
              <a:gd name="connsiteY1" fmla="*/ 53 h 1889813"/>
              <a:gd name="connsiteX2" fmla="*/ 3881120 w 3881120"/>
              <a:gd name="connsiteY2" fmla="*/ 1889813 h 1889813"/>
              <a:gd name="connsiteX3" fmla="*/ 0 w 3881120"/>
              <a:gd name="connsiteY3" fmla="*/ 53 h 1889813"/>
              <a:gd name="connsiteX0" fmla="*/ 0 w 3881120"/>
              <a:gd name="connsiteY0" fmla="*/ 0 h 1889760"/>
              <a:gd name="connsiteX1" fmla="*/ 3881120 w 3881120"/>
              <a:gd name="connsiteY1" fmla="*/ 0 h 1889760"/>
              <a:gd name="connsiteX2" fmla="*/ 3881120 w 3881120"/>
              <a:gd name="connsiteY2" fmla="*/ 1889760 h 1889760"/>
              <a:gd name="connsiteX3" fmla="*/ 0 w 3881120"/>
              <a:gd name="connsiteY3" fmla="*/ 0 h 1889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1120" h="1889760">
                <a:moveTo>
                  <a:pt x="0" y="0"/>
                </a:moveTo>
                <a:lnTo>
                  <a:pt x="3881120" y="0"/>
                </a:lnTo>
                <a:lnTo>
                  <a:pt x="3881120" y="1889760"/>
                </a:lnTo>
                <a:cubicBezTo>
                  <a:pt x="3816773" y="1452880"/>
                  <a:pt x="3061547" y="0"/>
                  <a:pt x="0" y="0"/>
                </a:cubicBezTo>
                <a:close/>
              </a:path>
            </a:pathLst>
          </a:custGeom>
          <a:solidFill>
            <a:srgbClr val="FFDDD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kumimoji="1" lang="zh-CN" altLang="en-US">
              <a:latin typeface="思源宋体 CN" panose="02020400000000000000" pitchFamily="18" charset="-122"/>
              <a:ea typeface="思源宋体 CN" panose="02020400000000000000" pitchFamily="18" charset="-122"/>
              <a:sym typeface="思源宋体 CN" panose="02020400000000000000" pitchFamily="18" charset="-12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="" xmlns:a16="http://schemas.microsoft.com/office/drawing/2014/main" id="{1354708C-AE69-FEAF-C017-67E5A58AEE8C}"/>
              </a:ext>
            </a:extLst>
          </p:cNvPr>
          <p:cNvSpPr/>
          <p:nvPr/>
        </p:nvSpPr>
        <p:spPr>
          <a:xfrm>
            <a:off x="3982138" y="0"/>
            <a:ext cx="5161862" cy="2311493"/>
          </a:xfrm>
          <a:custGeom>
            <a:avLst/>
            <a:gdLst>
              <a:gd name="connsiteX0" fmla="*/ 0 w 3881120"/>
              <a:gd name="connsiteY0" fmla="*/ 0 h 1889760"/>
              <a:gd name="connsiteX1" fmla="*/ 3881120 w 3881120"/>
              <a:gd name="connsiteY1" fmla="*/ 0 h 1889760"/>
              <a:gd name="connsiteX2" fmla="*/ 3881120 w 3881120"/>
              <a:gd name="connsiteY2" fmla="*/ 1889760 h 1889760"/>
              <a:gd name="connsiteX3" fmla="*/ 0 w 3881120"/>
              <a:gd name="connsiteY3" fmla="*/ 1889760 h 1889760"/>
              <a:gd name="connsiteX4" fmla="*/ 0 w 3881120"/>
              <a:gd name="connsiteY4" fmla="*/ 0 h 1889760"/>
              <a:gd name="connsiteX0" fmla="*/ 0 w 3881120"/>
              <a:gd name="connsiteY0" fmla="*/ 0 h 1889760"/>
              <a:gd name="connsiteX1" fmla="*/ 3881120 w 3881120"/>
              <a:gd name="connsiteY1" fmla="*/ 0 h 1889760"/>
              <a:gd name="connsiteX2" fmla="*/ 3881120 w 3881120"/>
              <a:gd name="connsiteY2" fmla="*/ 1889760 h 1889760"/>
              <a:gd name="connsiteX3" fmla="*/ 0 w 3881120"/>
              <a:gd name="connsiteY3" fmla="*/ 0 h 1889760"/>
              <a:gd name="connsiteX0" fmla="*/ 0 w 3881120"/>
              <a:gd name="connsiteY0" fmla="*/ 60 h 1889820"/>
              <a:gd name="connsiteX1" fmla="*/ 3881120 w 3881120"/>
              <a:gd name="connsiteY1" fmla="*/ 60 h 1889820"/>
              <a:gd name="connsiteX2" fmla="*/ 3881120 w 3881120"/>
              <a:gd name="connsiteY2" fmla="*/ 1889820 h 1889820"/>
              <a:gd name="connsiteX3" fmla="*/ 0 w 3881120"/>
              <a:gd name="connsiteY3" fmla="*/ 60 h 1889820"/>
              <a:gd name="connsiteX0" fmla="*/ 0 w 3881120"/>
              <a:gd name="connsiteY0" fmla="*/ 53 h 1889813"/>
              <a:gd name="connsiteX1" fmla="*/ 3881120 w 3881120"/>
              <a:gd name="connsiteY1" fmla="*/ 53 h 1889813"/>
              <a:gd name="connsiteX2" fmla="*/ 3881120 w 3881120"/>
              <a:gd name="connsiteY2" fmla="*/ 1889813 h 1889813"/>
              <a:gd name="connsiteX3" fmla="*/ 0 w 3881120"/>
              <a:gd name="connsiteY3" fmla="*/ 53 h 1889813"/>
              <a:gd name="connsiteX0" fmla="*/ 0 w 3881120"/>
              <a:gd name="connsiteY0" fmla="*/ 0 h 1889760"/>
              <a:gd name="connsiteX1" fmla="*/ 3881120 w 3881120"/>
              <a:gd name="connsiteY1" fmla="*/ 0 h 1889760"/>
              <a:gd name="connsiteX2" fmla="*/ 3881120 w 3881120"/>
              <a:gd name="connsiteY2" fmla="*/ 1889760 h 1889760"/>
              <a:gd name="connsiteX3" fmla="*/ 0 w 3881120"/>
              <a:gd name="connsiteY3" fmla="*/ 0 h 1889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1120" h="1889760">
                <a:moveTo>
                  <a:pt x="0" y="0"/>
                </a:moveTo>
                <a:lnTo>
                  <a:pt x="3881120" y="0"/>
                </a:lnTo>
                <a:lnTo>
                  <a:pt x="3881120" y="1889760"/>
                </a:lnTo>
                <a:cubicBezTo>
                  <a:pt x="3816773" y="1452880"/>
                  <a:pt x="3061547" y="0"/>
                  <a:pt x="0" y="0"/>
                </a:cubicBezTo>
                <a:close/>
              </a:path>
            </a:pathLst>
          </a:custGeom>
          <a:gradFill>
            <a:gsLst>
              <a:gs pos="0">
                <a:srgbClr val="FF7575"/>
              </a:gs>
              <a:gs pos="88000">
                <a:srgbClr val="C0000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kumimoji="1" lang="zh-CN" altLang="en-US">
              <a:latin typeface="思源宋体 CN" panose="02020400000000000000" pitchFamily="18" charset="-122"/>
              <a:ea typeface="思源宋体 CN" panose="02020400000000000000" pitchFamily="18" charset="-122"/>
              <a:sym typeface="思源宋体 CN" panose="02020400000000000000" pitchFamily="18" charset="-122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="" xmlns:a16="http://schemas.microsoft.com/office/drawing/2014/main" id="{2D70AFEC-A075-8259-4CFE-EAC73C7B4262}"/>
              </a:ext>
            </a:extLst>
          </p:cNvPr>
          <p:cNvSpPr/>
          <p:nvPr/>
        </p:nvSpPr>
        <p:spPr>
          <a:xfrm>
            <a:off x="0" y="3666285"/>
            <a:ext cx="2293620" cy="1477215"/>
          </a:xfrm>
          <a:custGeom>
            <a:avLst/>
            <a:gdLst>
              <a:gd name="connsiteX0" fmla="*/ 0 w 1630680"/>
              <a:gd name="connsiteY0" fmla="*/ 0 h 1050246"/>
              <a:gd name="connsiteX1" fmla="*/ 1630680 w 1630680"/>
              <a:gd name="connsiteY1" fmla="*/ 0 h 1050246"/>
              <a:gd name="connsiteX2" fmla="*/ 1630680 w 1630680"/>
              <a:gd name="connsiteY2" fmla="*/ 1050246 h 1050246"/>
              <a:gd name="connsiteX3" fmla="*/ 0 w 1630680"/>
              <a:gd name="connsiteY3" fmla="*/ 1050246 h 1050246"/>
              <a:gd name="connsiteX4" fmla="*/ 0 w 1630680"/>
              <a:gd name="connsiteY4" fmla="*/ 0 h 1050246"/>
              <a:gd name="connsiteX0" fmla="*/ 0 w 1630680"/>
              <a:gd name="connsiteY0" fmla="*/ 0 h 1050246"/>
              <a:gd name="connsiteX1" fmla="*/ 1630680 w 1630680"/>
              <a:gd name="connsiteY1" fmla="*/ 1050246 h 1050246"/>
              <a:gd name="connsiteX2" fmla="*/ 0 w 1630680"/>
              <a:gd name="connsiteY2" fmla="*/ 1050246 h 1050246"/>
              <a:gd name="connsiteX3" fmla="*/ 0 w 1630680"/>
              <a:gd name="connsiteY3" fmla="*/ 0 h 1050246"/>
              <a:gd name="connsiteX0" fmla="*/ 0 w 1630680"/>
              <a:gd name="connsiteY0" fmla="*/ 0 h 1050246"/>
              <a:gd name="connsiteX1" fmla="*/ 1630680 w 1630680"/>
              <a:gd name="connsiteY1" fmla="*/ 1050246 h 1050246"/>
              <a:gd name="connsiteX2" fmla="*/ 0 w 1630680"/>
              <a:gd name="connsiteY2" fmla="*/ 1050246 h 1050246"/>
              <a:gd name="connsiteX3" fmla="*/ 0 w 1630680"/>
              <a:gd name="connsiteY3" fmla="*/ 0 h 1050246"/>
              <a:gd name="connsiteX0" fmla="*/ 0 w 1630680"/>
              <a:gd name="connsiteY0" fmla="*/ 0 h 1050246"/>
              <a:gd name="connsiteX1" fmla="*/ 1630680 w 1630680"/>
              <a:gd name="connsiteY1" fmla="*/ 1050246 h 1050246"/>
              <a:gd name="connsiteX2" fmla="*/ 0 w 1630680"/>
              <a:gd name="connsiteY2" fmla="*/ 1050246 h 1050246"/>
              <a:gd name="connsiteX3" fmla="*/ 0 w 1630680"/>
              <a:gd name="connsiteY3" fmla="*/ 0 h 1050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30680" h="1050246">
                <a:moveTo>
                  <a:pt x="0" y="0"/>
                </a:moveTo>
                <a:cubicBezTo>
                  <a:pt x="513080" y="522802"/>
                  <a:pt x="995680" y="842404"/>
                  <a:pt x="1630680" y="1050246"/>
                </a:cubicBezTo>
                <a:lnTo>
                  <a:pt x="0" y="1050246"/>
                </a:lnTo>
                <a:lnTo>
                  <a:pt x="0" y="0"/>
                </a:lnTo>
                <a:close/>
              </a:path>
            </a:pathLst>
          </a:custGeom>
          <a:solidFill>
            <a:srgbClr val="FFDDD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kumimoji="1" lang="zh-CN" altLang="en-US">
              <a:latin typeface="思源宋体 CN" panose="02020400000000000000" pitchFamily="18" charset="-122"/>
              <a:ea typeface="思源宋体 CN" panose="02020400000000000000" pitchFamily="18" charset="-122"/>
              <a:sym typeface="思源宋体 CN" panose="02020400000000000000" pitchFamily="18" charset="-122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="" xmlns:a16="http://schemas.microsoft.com/office/drawing/2014/main" id="{707D355E-4158-8C34-0859-7877B31ED44F}"/>
              </a:ext>
            </a:extLst>
          </p:cNvPr>
          <p:cNvSpPr/>
          <p:nvPr/>
        </p:nvSpPr>
        <p:spPr>
          <a:xfrm>
            <a:off x="4328160" y="3582915"/>
            <a:ext cx="4815840" cy="1560586"/>
          </a:xfrm>
          <a:custGeom>
            <a:avLst/>
            <a:gdLst>
              <a:gd name="connsiteX0" fmla="*/ 0 w 4333240"/>
              <a:gd name="connsiteY0" fmla="*/ 0 h 1333720"/>
              <a:gd name="connsiteX1" fmla="*/ 4333240 w 4333240"/>
              <a:gd name="connsiteY1" fmla="*/ 0 h 1333720"/>
              <a:gd name="connsiteX2" fmla="*/ 4333240 w 4333240"/>
              <a:gd name="connsiteY2" fmla="*/ 1333720 h 1333720"/>
              <a:gd name="connsiteX3" fmla="*/ 0 w 4333240"/>
              <a:gd name="connsiteY3" fmla="*/ 1333720 h 1333720"/>
              <a:gd name="connsiteX4" fmla="*/ 0 w 4333240"/>
              <a:gd name="connsiteY4" fmla="*/ 0 h 1333720"/>
              <a:gd name="connsiteX0" fmla="*/ 1330960 w 4333240"/>
              <a:gd name="connsiteY0" fmla="*/ 772160 h 1333720"/>
              <a:gd name="connsiteX1" fmla="*/ 4333240 w 4333240"/>
              <a:gd name="connsiteY1" fmla="*/ 0 h 1333720"/>
              <a:gd name="connsiteX2" fmla="*/ 4333240 w 4333240"/>
              <a:gd name="connsiteY2" fmla="*/ 1333720 h 1333720"/>
              <a:gd name="connsiteX3" fmla="*/ 0 w 4333240"/>
              <a:gd name="connsiteY3" fmla="*/ 1333720 h 1333720"/>
              <a:gd name="connsiteX4" fmla="*/ 1330960 w 4333240"/>
              <a:gd name="connsiteY4" fmla="*/ 772160 h 1333720"/>
              <a:gd name="connsiteX0" fmla="*/ 1330960 w 4333240"/>
              <a:gd name="connsiteY0" fmla="*/ 841382 h 1402942"/>
              <a:gd name="connsiteX1" fmla="*/ 4333240 w 4333240"/>
              <a:gd name="connsiteY1" fmla="*/ 69222 h 1402942"/>
              <a:gd name="connsiteX2" fmla="*/ 4333240 w 4333240"/>
              <a:gd name="connsiteY2" fmla="*/ 1402942 h 1402942"/>
              <a:gd name="connsiteX3" fmla="*/ 0 w 4333240"/>
              <a:gd name="connsiteY3" fmla="*/ 1402942 h 1402942"/>
              <a:gd name="connsiteX4" fmla="*/ 1330960 w 4333240"/>
              <a:gd name="connsiteY4" fmla="*/ 841382 h 1402942"/>
              <a:gd name="connsiteX0" fmla="*/ 1330960 w 4333240"/>
              <a:gd name="connsiteY0" fmla="*/ 841382 h 1402942"/>
              <a:gd name="connsiteX1" fmla="*/ 4333240 w 4333240"/>
              <a:gd name="connsiteY1" fmla="*/ 69222 h 1402942"/>
              <a:gd name="connsiteX2" fmla="*/ 4333240 w 4333240"/>
              <a:gd name="connsiteY2" fmla="*/ 1402942 h 1402942"/>
              <a:gd name="connsiteX3" fmla="*/ 0 w 4333240"/>
              <a:gd name="connsiteY3" fmla="*/ 1402942 h 1402942"/>
              <a:gd name="connsiteX4" fmla="*/ 1330960 w 4333240"/>
              <a:gd name="connsiteY4" fmla="*/ 841382 h 1402942"/>
              <a:gd name="connsiteX0" fmla="*/ 1330960 w 4333240"/>
              <a:gd name="connsiteY0" fmla="*/ 841382 h 1402942"/>
              <a:gd name="connsiteX1" fmla="*/ 4333240 w 4333240"/>
              <a:gd name="connsiteY1" fmla="*/ 69222 h 1402942"/>
              <a:gd name="connsiteX2" fmla="*/ 4333240 w 4333240"/>
              <a:gd name="connsiteY2" fmla="*/ 1402942 h 1402942"/>
              <a:gd name="connsiteX3" fmla="*/ 0 w 4333240"/>
              <a:gd name="connsiteY3" fmla="*/ 1402942 h 1402942"/>
              <a:gd name="connsiteX4" fmla="*/ 1330960 w 4333240"/>
              <a:gd name="connsiteY4" fmla="*/ 841382 h 1402942"/>
              <a:gd name="connsiteX0" fmla="*/ 1330960 w 4333240"/>
              <a:gd name="connsiteY0" fmla="*/ 839573 h 1401133"/>
              <a:gd name="connsiteX1" fmla="*/ 4333240 w 4333240"/>
              <a:gd name="connsiteY1" fmla="*/ 67413 h 1401133"/>
              <a:gd name="connsiteX2" fmla="*/ 4333240 w 4333240"/>
              <a:gd name="connsiteY2" fmla="*/ 1401133 h 1401133"/>
              <a:gd name="connsiteX3" fmla="*/ 0 w 4333240"/>
              <a:gd name="connsiteY3" fmla="*/ 1401133 h 1401133"/>
              <a:gd name="connsiteX4" fmla="*/ 1330960 w 4333240"/>
              <a:gd name="connsiteY4" fmla="*/ 839573 h 1401133"/>
              <a:gd name="connsiteX0" fmla="*/ 1330960 w 4333240"/>
              <a:gd name="connsiteY0" fmla="*/ 839573 h 1401133"/>
              <a:gd name="connsiteX1" fmla="*/ 4333240 w 4333240"/>
              <a:gd name="connsiteY1" fmla="*/ 67413 h 1401133"/>
              <a:gd name="connsiteX2" fmla="*/ 4333240 w 4333240"/>
              <a:gd name="connsiteY2" fmla="*/ 1401133 h 1401133"/>
              <a:gd name="connsiteX3" fmla="*/ 0 w 4333240"/>
              <a:gd name="connsiteY3" fmla="*/ 1401133 h 1401133"/>
              <a:gd name="connsiteX4" fmla="*/ 1330960 w 4333240"/>
              <a:gd name="connsiteY4" fmla="*/ 839573 h 1401133"/>
              <a:gd name="connsiteX0" fmla="*/ 1330960 w 4333240"/>
              <a:gd name="connsiteY0" fmla="*/ 839573 h 1401133"/>
              <a:gd name="connsiteX1" fmla="*/ 4333240 w 4333240"/>
              <a:gd name="connsiteY1" fmla="*/ 67413 h 1401133"/>
              <a:gd name="connsiteX2" fmla="*/ 4333240 w 4333240"/>
              <a:gd name="connsiteY2" fmla="*/ 1401133 h 1401133"/>
              <a:gd name="connsiteX3" fmla="*/ 0 w 4333240"/>
              <a:gd name="connsiteY3" fmla="*/ 1401133 h 1401133"/>
              <a:gd name="connsiteX4" fmla="*/ 1330960 w 4333240"/>
              <a:gd name="connsiteY4" fmla="*/ 839573 h 1401133"/>
              <a:gd name="connsiteX0" fmla="*/ 1330960 w 4333240"/>
              <a:gd name="connsiteY0" fmla="*/ 842638 h 1404198"/>
              <a:gd name="connsiteX1" fmla="*/ 4333240 w 4333240"/>
              <a:gd name="connsiteY1" fmla="*/ 70478 h 1404198"/>
              <a:gd name="connsiteX2" fmla="*/ 4333240 w 4333240"/>
              <a:gd name="connsiteY2" fmla="*/ 1404198 h 1404198"/>
              <a:gd name="connsiteX3" fmla="*/ 0 w 4333240"/>
              <a:gd name="connsiteY3" fmla="*/ 1404198 h 1404198"/>
              <a:gd name="connsiteX4" fmla="*/ 1330960 w 4333240"/>
              <a:gd name="connsiteY4" fmla="*/ 842638 h 1404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33240" h="1404198">
                <a:moveTo>
                  <a:pt x="1330960" y="842638"/>
                </a:moveTo>
                <a:cubicBezTo>
                  <a:pt x="1833880" y="564931"/>
                  <a:pt x="3312160" y="-241095"/>
                  <a:pt x="4333240" y="70478"/>
                </a:cubicBezTo>
                <a:lnTo>
                  <a:pt x="4333240" y="1404198"/>
                </a:lnTo>
                <a:lnTo>
                  <a:pt x="0" y="1404198"/>
                </a:lnTo>
                <a:cubicBezTo>
                  <a:pt x="504613" y="1298291"/>
                  <a:pt x="856827" y="1121265"/>
                  <a:pt x="1330960" y="842638"/>
                </a:cubicBezTo>
                <a:close/>
              </a:path>
            </a:pathLst>
          </a:custGeom>
          <a:solidFill>
            <a:srgbClr val="FFDDD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kumimoji="1" lang="zh-CN" altLang="en-US">
              <a:latin typeface="思源宋体 CN" panose="02020400000000000000" pitchFamily="18" charset="-122"/>
              <a:ea typeface="思源宋体 CN" panose="02020400000000000000" pitchFamily="18" charset="-122"/>
              <a:sym typeface="思源宋体 CN" panose="02020400000000000000" pitchFamily="18" charset="-122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="" xmlns:a16="http://schemas.microsoft.com/office/drawing/2014/main" id="{7CFD1393-51B1-C20C-91CF-AB4720303E0C}"/>
              </a:ext>
            </a:extLst>
          </p:cNvPr>
          <p:cNvSpPr/>
          <p:nvPr/>
        </p:nvSpPr>
        <p:spPr>
          <a:xfrm>
            <a:off x="6112222" y="3790455"/>
            <a:ext cx="3031778" cy="1353045"/>
          </a:xfrm>
          <a:custGeom>
            <a:avLst/>
            <a:gdLst>
              <a:gd name="connsiteX0" fmla="*/ 0 w 2727960"/>
              <a:gd name="connsiteY0" fmla="*/ 0 h 1197882"/>
              <a:gd name="connsiteX1" fmla="*/ 2727960 w 2727960"/>
              <a:gd name="connsiteY1" fmla="*/ 0 h 1197882"/>
              <a:gd name="connsiteX2" fmla="*/ 2727960 w 2727960"/>
              <a:gd name="connsiteY2" fmla="*/ 1197882 h 1197882"/>
              <a:gd name="connsiteX3" fmla="*/ 0 w 2727960"/>
              <a:gd name="connsiteY3" fmla="*/ 1197882 h 1197882"/>
              <a:gd name="connsiteX4" fmla="*/ 0 w 2727960"/>
              <a:gd name="connsiteY4" fmla="*/ 0 h 1197882"/>
              <a:gd name="connsiteX0" fmla="*/ 0 w 2900680"/>
              <a:gd name="connsiteY0" fmla="*/ 944880 h 1197882"/>
              <a:gd name="connsiteX1" fmla="*/ 2900680 w 2900680"/>
              <a:gd name="connsiteY1" fmla="*/ 0 h 1197882"/>
              <a:gd name="connsiteX2" fmla="*/ 2900680 w 2900680"/>
              <a:gd name="connsiteY2" fmla="*/ 1197882 h 1197882"/>
              <a:gd name="connsiteX3" fmla="*/ 172720 w 2900680"/>
              <a:gd name="connsiteY3" fmla="*/ 1197882 h 1197882"/>
              <a:gd name="connsiteX4" fmla="*/ 0 w 2900680"/>
              <a:gd name="connsiteY4" fmla="*/ 944880 h 1197882"/>
              <a:gd name="connsiteX0" fmla="*/ 0 w 2900680"/>
              <a:gd name="connsiteY0" fmla="*/ 958123 h 1211125"/>
              <a:gd name="connsiteX1" fmla="*/ 2900680 w 2900680"/>
              <a:gd name="connsiteY1" fmla="*/ 13243 h 1211125"/>
              <a:gd name="connsiteX2" fmla="*/ 2900680 w 2900680"/>
              <a:gd name="connsiteY2" fmla="*/ 1211125 h 1211125"/>
              <a:gd name="connsiteX3" fmla="*/ 172720 w 2900680"/>
              <a:gd name="connsiteY3" fmla="*/ 1211125 h 1211125"/>
              <a:gd name="connsiteX4" fmla="*/ 0 w 2900680"/>
              <a:gd name="connsiteY4" fmla="*/ 958123 h 1211125"/>
              <a:gd name="connsiteX0" fmla="*/ 650240 w 2727960"/>
              <a:gd name="connsiteY0" fmla="*/ 808602 h 1214004"/>
              <a:gd name="connsiteX1" fmla="*/ 2727960 w 2727960"/>
              <a:gd name="connsiteY1" fmla="*/ 16122 h 1214004"/>
              <a:gd name="connsiteX2" fmla="*/ 2727960 w 2727960"/>
              <a:gd name="connsiteY2" fmla="*/ 1214004 h 1214004"/>
              <a:gd name="connsiteX3" fmla="*/ 0 w 2727960"/>
              <a:gd name="connsiteY3" fmla="*/ 1214004 h 1214004"/>
              <a:gd name="connsiteX4" fmla="*/ 650240 w 2727960"/>
              <a:gd name="connsiteY4" fmla="*/ 808602 h 1214004"/>
              <a:gd name="connsiteX0" fmla="*/ 660400 w 2727960"/>
              <a:gd name="connsiteY0" fmla="*/ 729424 h 1216106"/>
              <a:gd name="connsiteX1" fmla="*/ 2727960 w 2727960"/>
              <a:gd name="connsiteY1" fmla="*/ 18224 h 1216106"/>
              <a:gd name="connsiteX2" fmla="*/ 2727960 w 2727960"/>
              <a:gd name="connsiteY2" fmla="*/ 1216106 h 1216106"/>
              <a:gd name="connsiteX3" fmla="*/ 0 w 2727960"/>
              <a:gd name="connsiteY3" fmla="*/ 1216106 h 1216106"/>
              <a:gd name="connsiteX4" fmla="*/ 660400 w 2727960"/>
              <a:gd name="connsiteY4" fmla="*/ 729424 h 1216106"/>
              <a:gd name="connsiteX0" fmla="*/ 660400 w 2727960"/>
              <a:gd name="connsiteY0" fmla="*/ 729713 h 1216395"/>
              <a:gd name="connsiteX1" fmla="*/ 2727960 w 2727960"/>
              <a:gd name="connsiteY1" fmla="*/ 18513 h 1216395"/>
              <a:gd name="connsiteX2" fmla="*/ 2727960 w 2727960"/>
              <a:gd name="connsiteY2" fmla="*/ 1216395 h 1216395"/>
              <a:gd name="connsiteX3" fmla="*/ 0 w 2727960"/>
              <a:gd name="connsiteY3" fmla="*/ 1216395 h 1216395"/>
              <a:gd name="connsiteX4" fmla="*/ 660400 w 2727960"/>
              <a:gd name="connsiteY4" fmla="*/ 729713 h 1216395"/>
              <a:gd name="connsiteX0" fmla="*/ 589280 w 2727960"/>
              <a:gd name="connsiteY0" fmla="*/ 789005 h 1214727"/>
              <a:gd name="connsiteX1" fmla="*/ 2727960 w 2727960"/>
              <a:gd name="connsiteY1" fmla="*/ 16845 h 1214727"/>
              <a:gd name="connsiteX2" fmla="*/ 2727960 w 2727960"/>
              <a:gd name="connsiteY2" fmla="*/ 1214727 h 1214727"/>
              <a:gd name="connsiteX3" fmla="*/ 0 w 2727960"/>
              <a:gd name="connsiteY3" fmla="*/ 1214727 h 1214727"/>
              <a:gd name="connsiteX4" fmla="*/ 589280 w 2727960"/>
              <a:gd name="connsiteY4" fmla="*/ 789005 h 1214727"/>
              <a:gd name="connsiteX0" fmla="*/ 589280 w 2727960"/>
              <a:gd name="connsiteY0" fmla="*/ 789005 h 1214727"/>
              <a:gd name="connsiteX1" fmla="*/ 2727960 w 2727960"/>
              <a:gd name="connsiteY1" fmla="*/ 16845 h 1214727"/>
              <a:gd name="connsiteX2" fmla="*/ 2727960 w 2727960"/>
              <a:gd name="connsiteY2" fmla="*/ 1214727 h 1214727"/>
              <a:gd name="connsiteX3" fmla="*/ 0 w 2727960"/>
              <a:gd name="connsiteY3" fmla="*/ 1214727 h 1214727"/>
              <a:gd name="connsiteX4" fmla="*/ 589280 w 2727960"/>
              <a:gd name="connsiteY4" fmla="*/ 789005 h 1214727"/>
              <a:gd name="connsiteX0" fmla="*/ 589280 w 2727960"/>
              <a:gd name="connsiteY0" fmla="*/ 789005 h 1214727"/>
              <a:gd name="connsiteX1" fmla="*/ 2727960 w 2727960"/>
              <a:gd name="connsiteY1" fmla="*/ 16845 h 1214727"/>
              <a:gd name="connsiteX2" fmla="*/ 2727960 w 2727960"/>
              <a:gd name="connsiteY2" fmla="*/ 1214727 h 1214727"/>
              <a:gd name="connsiteX3" fmla="*/ 0 w 2727960"/>
              <a:gd name="connsiteY3" fmla="*/ 1214727 h 1214727"/>
              <a:gd name="connsiteX4" fmla="*/ 589280 w 2727960"/>
              <a:gd name="connsiteY4" fmla="*/ 789005 h 1214727"/>
              <a:gd name="connsiteX0" fmla="*/ 685269 w 2727960"/>
              <a:gd name="connsiteY0" fmla="*/ 735641 h 1216214"/>
              <a:gd name="connsiteX1" fmla="*/ 2727960 w 2727960"/>
              <a:gd name="connsiteY1" fmla="*/ 18332 h 1216214"/>
              <a:gd name="connsiteX2" fmla="*/ 2727960 w 2727960"/>
              <a:gd name="connsiteY2" fmla="*/ 1216214 h 1216214"/>
              <a:gd name="connsiteX3" fmla="*/ 0 w 2727960"/>
              <a:gd name="connsiteY3" fmla="*/ 1216214 h 1216214"/>
              <a:gd name="connsiteX4" fmla="*/ 685269 w 2727960"/>
              <a:gd name="connsiteY4" fmla="*/ 735641 h 1216214"/>
              <a:gd name="connsiteX0" fmla="*/ 685269 w 2727960"/>
              <a:gd name="connsiteY0" fmla="*/ 735641 h 1216214"/>
              <a:gd name="connsiteX1" fmla="*/ 2727960 w 2727960"/>
              <a:gd name="connsiteY1" fmla="*/ 18332 h 1216214"/>
              <a:gd name="connsiteX2" fmla="*/ 2727960 w 2727960"/>
              <a:gd name="connsiteY2" fmla="*/ 1216214 h 1216214"/>
              <a:gd name="connsiteX3" fmla="*/ 0 w 2727960"/>
              <a:gd name="connsiteY3" fmla="*/ 1216214 h 1216214"/>
              <a:gd name="connsiteX4" fmla="*/ 685269 w 2727960"/>
              <a:gd name="connsiteY4" fmla="*/ 735641 h 1216214"/>
              <a:gd name="connsiteX0" fmla="*/ 685269 w 2727960"/>
              <a:gd name="connsiteY0" fmla="*/ 736882 h 1217455"/>
              <a:gd name="connsiteX1" fmla="*/ 2727960 w 2727960"/>
              <a:gd name="connsiteY1" fmla="*/ 19573 h 1217455"/>
              <a:gd name="connsiteX2" fmla="*/ 2727960 w 2727960"/>
              <a:gd name="connsiteY2" fmla="*/ 1217455 h 1217455"/>
              <a:gd name="connsiteX3" fmla="*/ 0 w 2727960"/>
              <a:gd name="connsiteY3" fmla="*/ 1217455 h 1217455"/>
              <a:gd name="connsiteX4" fmla="*/ 685269 w 2727960"/>
              <a:gd name="connsiteY4" fmla="*/ 736882 h 1217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27960" h="1217455">
                <a:moveTo>
                  <a:pt x="685269" y="736882"/>
                </a:moveTo>
                <a:cubicBezTo>
                  <a:pt x="1164482" y="370624"/>
                  <a:pt x="1811867" y="-102347"/>
                  <a:pt x="2727960" y="19573"/>
                </a:cubicBezTo>
                <a:lnTo>
                  <a:pt x="2727960" y="1217455"/>
                </a:lnTo>
                <a:lnTo>
                  <a:pt x="0" y="1217455"/>
                </a:lnTo>
                <a:cubicBezTo>
                  <a:pt x="267547" y="1075548"/>
                  <a:pt x="389549" y="950407"/>
                  <a:pt x="685269" y="736882"/>
                </a:cubicBezTo>
                <a:close/>
              </a:path>
            </a:pathLst>
          </a:custGeom>
          <a:solidFill>
            <a:srgbClr val="FF75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kumimoji="1" lang="zh-CN" altLang="en-US">
              <a:latin typeface="思源宋体 CN" panose="02020400000000000000" pitchFamily="18" charset="-122"/>
              <a:ea typeface="思源宋体 CN" panose="02020400000000000000" pitchFamily="18" charset="-122"/>
              <a:sym typeface="思源宋体 CN" panose="02020400000000000000" pitchFamily="18" charset="-122"/>
            </a:endParaRPr>
          </a:p>
        </p:txBody>
      </p:sp>
      <p:sp>
        <p:nvSpPr>
          <p:cNvPr id="11" name="矩形 7">
            <a:extLst>
              <a:ext uri="{FF2B5EF4-FFF2-40B4-BE49-F238E27FC236}">
                <a16:creationId xmlns="" xmlns:a16="http://schemas.microsoft.com/office/drawing/2014/main" id="{6F7CFEB0-4338-14B4-40C4-8D05F422A436}"/>
              </a:ext>
            </a:extLst>
          </p:cNvPr>
          <p:cNvSpPr/>
          <p:nvPr/>
        </p:nvSpPr>
        <p:spPr>
          <a:xfrm flipH="1">
            <a:off x="7185660" y="3882223"/>
            <a:ext cx="1958340" cy="1261277"/>
          </a:xfrm>
          <a:custGeom>
            <a:avLst/>
            <a:gdLst>
              <a:gd name="connsiteX0" fmla="*/ 0 w 1630680"/>
              <a:gd name="connsiteY0" fmla="*/ 0 h 1050246"/>
              <a:gd name="connsiteX1" fmla="*/ 1630680 w 1630680"/>
              <a:gd name="connsiteY1" fmla="*/ 0 h 1050246"/>
              <a:gd name="connsiteX2" fmla="*/ 1630680 w 1630680"/>
              <a:gd name="connsiteY2" fmla="*/ 1050246 h 1050246"/>
              <a:gd name="connsiteX3" fmla="*/ 0 w 1630680"/>
              <a:gd name="connsiteY3" fmla="*/ 1050246 h 1050246"/>
              <a:gd name="connsiteX4" fmla="*/ 0 w 1630680"/>
              <a:gd name="connsiteY4" fmla="*/ 0 h 1050246"/>
              <a:gd name="connsiteX0" fmla="*/ 0 w 1630680"/>
              <a:gd name="connsiteY0" fmla="*/ 0 h 1050246"/>
              <a:gd name="connsiteX1" fmla="*/ 1630680 w 1630680"/>
              <a:gd name="connsiteY1" fmla="*/ 1050246 h 1050246"/>
              <a:gd name="connsiteX2" fmla="*/ 0 w 1630680"/>
              <a:gd name="connsiteY2" fmla="*/ 1050246 h 1050246"/>
              <a:gd name="connsiteX3" fmla="*/ 0 w 1630680"/>
              <a:gd name="connsiteY3" fmla="*/ 0 h 1050246"/>
              <a:gd name="connsiteX0" fmla="*/ 0 w 1630680"/>
              <a:gd name="connsiteY0" fmla="*/ 0 h 1050246"/>
              <a:gd name="connsiteX1" fmla="*/ 1630680 w 1630680"/>
              <a:gd name="connsiteY1" fmla="*/ 1050246 h 1050246"/>
              <a:gd name="connsiteX2" fmla="*/ 0 w 1630680"/>
              <a:gd name="connsiteY2" fmla="*/ 1050246 h 1050246"/>
              <a:gd name="connsiteX3" fmla="*/ 0 w 1630680"/>
              <a:gd name="connsiteY3" fmla="*/ 0 h 1050246"/>
              <a:gd name="connsiteX0" fmla="*/ 0 w 1630680"/>
              <a:gd name="connsiteY0" fmla="*/ 0 h 1050246"/>
              <a:gd name="connsiteX1" fmla="*/ 1630680 w 1630680"/>
              <a:gd name="connsiteY1" fmla="*/ 1050246 h 1050246"/>
              <a:gd name="connsiteX2" fmla="*/ 0 w 1630680"/>
              <a:gd name="connsiteY2" fmla="*/ 1050246 h 1050246"/>
              <a:gd name="connsiteX3" fmla="*/ 0 w 1630680"/>
              <a:gd name="connsiteY3" fmla="*/ 0 h 1050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30680" h="1050246">
                <a:moveTo>
                  <a:pt x="0" y="0"/>
                </a:moveTo>
                <a:cubicBezTo>
                  <a:pt x="513080" y="522802"/>
                  <a:pt x="995680" y="842404"/>
                  <a:pt x="1630680" y="1050246"/>
                </a:cubicBezTo>
                <a:lnTo>
                  <a:pt x="0" y="105024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7575"/>
              </a:gs>
              <a:gs pos="88000">
                <a:srgbClr val="C0000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kumimoji="1" lang="zh-CN" altLang="en-US">
              <a:latin typeface="思源宋体 CN" panose="02020400000000000000" pitchFamily="18" charset="-122"/>
              <a:ea typeface="思源宋体 CN" panose="02020400000000000000" pitchFamily="18" charset="-122"/>
              <a:sym typeface="思源宋体 CN" panose="02020400000000000000" pitchFamily="18" charset="-122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="" xmlns:a16="http://schemas.microsoft.com/office/drawing/2014/main" id="{28046A19-01FA-375C-3038-8B89EB70013F}"/>
              </a:ext>
            </a:extLst>
          </p:cNvPr>
          <p:cNvSpPr/>
          <p:nvPr/>
        </p:nvSpPr>
        <p:spPr>
          <a:xfrm>
            <a:off x="0" y="3539199"/>
            <a:ext cx="5399251" cy="1604301"/>
          </a:xfrm>
          <a:custGeom>
            <a:avLst/>
            <a:gdLst>
              <a:gd name="connsiteX0" fmla="*/ 0 w 4307840"/>
              <a:gd name="connsiteY0" fmla="*/ 0 h 1253539"/>
              <a:gd name="connsiteX1" fmla="*/ 4307840 w 4307840"/>
              <a:gd name="connsiteY1" fmla="*/ 0 h 1253539"/>
              <a:gd name="connsiteX2" fmla="*/ 4307840 w 4307840"/>
              <a:gd name="connsiteY2" fmla="*/ 1253539 h 1253539"/>
              <a:gd name="connsiteX3" fmla="*/ 0 w 4307840"/>
              <a:gd name="connsiteY3" fmla="*/ 1253539 h 1253539"/>
              <a:gd name="connsiteX4" fmla="*/ 0 w 4307840"/>
              <a:gd name="connsiteY4" fmla="*/ 0 h 1253539"/>
              <a:gd name="connsiteX0" fmla="*/ 0 w 4307840"/>
              <a:gd name="connsiteY0" fmla="*/ 0 h 1253539"/>
              <a:gd name="connsiteX1" fmla="*/ 2286000 w 4307840"/>
              <a:gd name="connsiteY1" fmla="*/ 457200 h 1253539"/>
              <a:gd name="connsiteX2" fmla="*/ 4307840 w 4307840"/>
              <a:gd name="connsiteY2" fmla="*/ 1253539 h 1253539"/>
              <a:gd name="connsiteX3" fmla="*/ 0 w 4307840"/>
              <a:gd name="connsiteY3" fmla="*/ 1253539 h 1253539"/>
              <a:gd name="connsiteX4" fmla="*/ 0 w 4307840"/>
              <a:gd name="connsiteY4" fmla="*/ 0 h 1253539"/>
              <a:gd name="connsiteX0" fmla="*/ 0 w 4307840"/>
              <a:gd name="connsiteY0" fmla="*/ 0 h 1253539"/>
              <a:gd name="connsiteX1" fmla="*/ 2286000 w 4307840"/>
              <a:gd name="connsiteY1" fmla="*/ 457200 h 1253539"/>
              <a:gd name="connsiteX2" fmla="*/ 4307840 w 4307840"/>
              <a:gd name="connsiteY2" fmla="*/ 1253539 h 1253539"/>
              <a:gd name="connsiteX3" fmla="*/ 0 w 4307840"/>
              <a:gd name="connsiteY3" fmla="*/ 1253539 h 1253539"/>
              <a:gd name="connsiteX4" fmla="*/ 0 w 4307840"/>
              <a:gd name="connsiteY4" fmla="*/ 0 h 1253539"/>
              <a:gd name="connsiteX0" fmla="*/ 0 w 4307840"/>
              <a:gd name="connsiteY0" fmla="*/ 0 h 1253539"/>
              <a:gd name="connsiteX1" fmla="*/ 2286000 w 4307840"/>
              <a:gd name="connsiteY1" fmla="*/ 457200 h 1253539"/>
              <a:gd name="connsiteX2" fmla="*/ 4307840 w 4307840"/>
              <a:gd name="connsiteY2" fmla="*/ 1253539 h 1253539"/>
              <a:gd name="connsiteX3" fmla="*/ 0 w 4307840"/>
              <a:gd name="connsiteY3" fmla="*/ 1253539 h 1253539"/>
              <a:gd name="connsiteX4" fmla="*/ 0 w 4307840"/>
              <a:gd name="connsiteY4" fmla="*/ 0 h 1253539"/>
              <a:gd name="connsiteX0" fmla="*/ 0 w 4307840"/>
              <a:gd name="connsiteY0" fmla="*/ 0 h 1253539"/>
              <a:gd name="connsiteX1" fmla="*/ 2286000 w 4307840"/>
              <a:gd name="connsiteY1" fmla="*/ 457200 h 1253539"/>
              <a:gd name="connsiteX2" fmla="*/ 4307840 w 4307840"/>
              <a:gd name="connsiteY2" fmla="*/ 1253539 h 1253539"/>
              <a:gd name="connsiteX3" fmla="*/ 0 w 4307840"/>
              <a:gd name="connsiteY3" fmla="*/ 1253539 h 1253539"/>
              <a:gd name="connsiteX4" fmla="*/ 0 w 4307840"/>
              <a:gd name="connsiteY4" fmla="*/ 0 h 1253539"/>
              <a:gd name="connsiteX0" fmla="*/ 0 w 4307840"/>
              <a:gd name="connsiteY0" fmla="*/ 24147 h 1277686"/>
              <a:gd name="connsiteX1" fmla="*/ 2286000 w 4307840"/>
              <a:gd name="connsiteY1" fmla="*/ 481347 h 1277686"/>
              <a:gd name="connsiteX2" fmla="*/ 4307840 w 4307840"/>
              <a:gd name="connsiteY2" fmla="*/ 1277686 h 1277686"/>
              <a:gd name="connsiteX3" fmla="*/ 0 w 4307840"/>
              <a:gd name="connsiteY3" fmla="*/ 1277686 h 1277686"/>
              <a:gd name="connsiteX4" fmla="*/ 0 w 4307840"/>
              <a:gd name="connsiteY4" fmla="*/ 24147 h 1277686"/>
              <a:gd name="connsiteX0" fmla="*/ 0 w 4307840"/>
              <a:gd name="connsiteY0" fmla="*/ 24147 h 1280006"/>
              <a:gd name="connsiteX1" fmla="*/ 2286000 w 4307840"/>
              <a:gd name="connsiteY1" fmla="*/ 481347 h 1280006"/>
              <a:gd name="connsiteX2" fmla="*/ 4307840 w 4307840"/>
              <a:gd name="connsiteY2" fmla="*/ 1277686 h 1280006"/>
              <a:gd name="connsiteX3" fmla="*/ 2702560 w 4307840"/>
              <a:gd name="connsiteY3" fmla="*/ 1280006 h 1280006"/>
              <a:gd name="connsiteX4" fmla="*/ 0 w 4307840"/>
              <a:gd name="connsiteY4" fmla="*/ 1277686 h 1280006"/>
              <a:gd name="connsiteX5" fmla="*/ 0 w 4307840"/>
              <a:gd name="connsiteY5" fmla="*/ 24147 h 1280006"/>
              <a:gd name="connsiteX0" fmla="*/ 0 w 4307840"/>
              <a:gd name="connsiteY0" fmla="*/ 24147 h 1280006"/>
              <a:gd name="connsiteX1" fmla="*/ 2286000 w 4307840"/>
              <a:gd name="connsiteY1" fmla="*/ 481347 h 1280006"/>
              <a:gd name="connsiteX2" fmla="*/ 4307840 w 4307840"/>
              <a:gd name="connsiteY2" fmla="*/ 1277686 h 1280006"/>
              <a:gd name="connsiteX3" fmla="*/ 2702560 w 4307840"/>
              <a:gd name="connsiteY3" fmla="*/ 1280006 h 1280006"/>
              <a:gd name="connsiteX4" fmla="*/ 1422400 w 4307840"/>
              <a:gd name="connsiteY4" fmla="*/ 424246 h 1280006"/>
              <a:gd name="connsiteX5" fmla="*/ 0 w 4307840"/>
              <a:gd name="connsiteY5" fmla="*/ 24147 h 1280006"/>
              <a:gd name="connsiteX0" fmla="*/ 0 w 4307840"/>
              <a:gd name="connsiteY0" fmla="*/ 24147 h 1280006"/>
              <a:gd name="connsiteX1" fmla="*/ 2286000 w 4307840"/>
              <a:gd name="connsiteY1" fmla="*/ 481347 h 1280006"/>
              <a:gd name="connsiteX2" fmla="*/ 4307840 w 4307840"/>
              <a:gd name="connsiteY2" fmla="*/ 1277686 h 1280006"/>
              <a:gd name="connsiteX3" fmla="*/ 2702560 w 4307840"/>
              <a:gd name="connsiteY3" fmla="*/ 1280006 h 1280006"/>
              <a:gd name="connsiteX4" fmla="*/ 1422400 w 4307840"/>
              <a:gd name="connsiteY4" fmla="*/ 424246 h 1280006"/>
              <a:gd name="connsiteX5" fmla="*/ 0 w 4307840"/>
              <a:gd name="connsiteY5" fmla="*/ 24147 h 1280006"/>
              <a:gd name="connsiteX0" fmla="*/ 0 w 4307840"/>
              <a:gd name="connsiteY0" fmla="*/ 24147 h 1280006"/>
              <a:gd name="connsiteX1" fmla="*/ 2286000 w 4307840"/>
              <a:gd name="connsiteY1" fmla="*/ 481347 h 1280006"/>
              <a:gd name="connsiteX2" fmla="*/ 4307840 w 4307840"/>
              <a:gd name="connsiteY2" fmla="*/ 1277686 h 1280006"/>
              <a:gd name="connsiteX3" fmla="*/ 2702560 w 4307840"/>
              <a:gd name="connsiteY3" fmla="*/ 1280006 h 1280006"/>
              <a:gd name="connsiteX4" fmla="*/ 1493520 w 4307840"/>
              <a:gd name="connsiteY4" fmla="*/ 424246 h 1280006"/>
              <a:gd name="connsiteX5" fmla="*/ 0 w 4307840"/>
              <a:gd name="connsiteY5" fmla="*/ 24147 h 1280006"/>
              <a:gd name="connsiteX0" fmla="*/ 0 w 4307840"/>
              <a:gd name="connsiteY0" fmla="*/ 24147 h 1280006"/>
              <a:gd name="connsiteX1" fmla="*/ 2286000 w 4307840"/>
              <a:gd name="connsiteY1" fmla="*/ 481347 h 1280006"/>
              <a:gd name="connsiteX2" fmla="*/ 4307840 w 4307840"/>
              <a:gd name="connsiteY2" fmla="*/ 1277686 h 1280006"/>
              <a:gd name="connsiteX3" fmla="*/ 2702560 w 4307840"/>
              <a:gd name="connsiteY3" fmla="*/ 1280006 h 1280006"/>
              <a:gd name="connsiteX4" fmla="*/ 1493520 w 4307840"/>
              <a:gd name="connsiteY4" fmla="*/ 424246 h 1280006"/>
              <a:gd name="connsiteX5" fmla="*/ 0 w 4307840"/>
              <a:gd name="connsiteY5" fmla="*/ 24147 h 1280006"/>
              <a:gd name="connsiteX0" fmla="*/ 0 w 4307840"/>
              <a:gd name="connsiteY0" fmla="*/ 24147 h 1280006"/>
              <a:gd name="connsiteX1" fmla="*/ 2286000 w 4307840"/>
              <a:gd name="connsiteY1" fmla="*/ 481347 h 1280006"/>
              <a:gd name="connsiteX2" fmla="*/ 4307840 w 4307840"/>
              <a:gd name="connsiteY2" fmla="*/ 1277686 h 1280006"/>
              <a:gd name="connsiteX3" fmla="*/ 2702560 w 4307840"/>
              <a:gd name="connsiteY3" fmla="*/ 1280006 h 1280006"/>
              <a:gd name="connsiteX4" fmla="*/ 1493520 w 4307840"/>
              <a:gd name="connsiteY4" fmla="*/ 424246 h 1280006"/>
              <a:gd name="connsiteX5" fmla="*/ 0 w 4307840"/>
              <a:gd name="connsiteY5" fmla="*/ 24147 h 1280006"/>
              <a:gd name="connsiteX0" fmla="*/ 0 w 4307840"/>
              <a:gd name="connsiteY0" fmla="*/ 24147 h 1280006"/>
              <a:gd name="connsiteX1" fmla="*/ 2286000 w 4307840"/>
              <a:gd name="connsiteY1" fmla="*/ 481347 h 1280006"/>
              <a:gd name="connsiteX2" fmla="*/ 4307840 w 4307840"/>
              <a:gd name="connsiteY2" fmla="*/ 1277686 h 1280006"/>
              <a:gd name="connsiteX3" fmla="*/ 2702560 w 4307840"/>
              <a:gd name="connsiteY3" fmla="*/ 1280006 h 1280006"/>
              <a:gd name="connsiteX4" fmla="*/ 1513840 w 4307840"/>
              <a:gd name="connsiteY4" fmla="*/ 454726 h 1280006"/>
              <a:gd name="connsiteX5" fmla="*/ 0 w 4307840"/>
              <a:gd name="connsiteY5" fmla="*/ 24147 h 1280006"/>
              <a:gd name="connsiteX0" fmla="*/ 0 w 4307840"/>
              <a:gd name="connsiteY0" fmla="*/ 24147 h 1280006"/>
              <a:gd name="connsiteX1" fmla="*/ 2286000 w 4307840"/>
              <a:gd name="connsiteY1" fmla="*/ 481347 h 1280006"/>
              <a:gd name="connsiteX2" fmla="*/ 4307840 w 4307840"/>
              <a:gd name="connsiteY2" fmla="*/ 1277686 h 1280006"/>
              <a:gd name="connsiteX3" fmla="*/ 2702560 w 4307840"/>
              <a:gd name="connsiteY3" fmla="*/ 1280006 h 1280006"/>
              <a:gd name="connsiteX4" fmla="*/ 1513840 w 4307840"/>
              <a:gd name="connsiteY4" fmla="*/ 454726 h 1280006"/>
              <a:gd name="connsiteX5" fmla="*/ 0 w 4307840"/>
              <a:gd name="connsiteY5" fmla="*/ 24147 h 1280006"/>
              <a:gd name="connsiteX0" fmla="*/ 0 w 4307840"/>
              <a:gd name="connsiteY0" fmla="*/ 24147 h 1280006"/>
              <a:gd name="connsiteX1" fmla="*/ 2286000 w 4307840"/>
              <a:gd name="connsiteY1" fmla="*/ 481347 h 1280006"/>
              <a:gd name="connsiteX2" fmla="*/ 4307840 w 4307840"/>
              <a:gd name="connsiteY2" fmla="*/ 1277686 h 1280006"/>
              <a:gd name="connsiteX3" fmla="*/ 2702560 w 4307840"/>
              <a:gd name="connsiteY3" fmla="*/ 1280006 h 1280006"/>
              <a:gd name="connsiteX4" fmla="*/ 1513840 w 4307840"/>
              <a:gd name="connsiteY4" fmla="*/ 454726 h 1280006"/>
              <a:gd name="connsiteX5" fmla="*/ 0 w 4307840"/>
              <a:gd name="connsiteY5" fmla="*/ 24147 h 1280006"/>
              <a:gd name="connsiteX0" fmla="*/ 0 w 4307840"/>
              <a:gd name="connsiteY0" fmla="*/ 24147 h 1280006"/>
              <a:gd name="connsiteX1" fmla="*/ 2286000 w 4307840"/>
              <a:gd name="connsiteY1" fmla="*/ 481347 h 1280006"/>
              <a:gd name="connsiteX2" fmla="*/ 4307840 w 4307840"/>
              <a:gd name="connsiteY2" fmla="*/ 1277686 h 1280006"/>
              <a:gd name="connsiteX3" fmla="*/ 2702560 w 4307840"/>
              <a:gd name="connsiteY3" fmla="*/ 1280006 h 1280006"/>
              <a:gd name="connsiteX4" fmla="*/ 1513840 w 4307840"/>
              <a:gd name="connsiteY4" fmla="*/ 454726 h 1280006"/>
              <a:gd name="connsiteX5" fmla="*/ 0 w 4307840"/>
              <a:gd name="connsiteY5" fmla="*/ 24147 h 1280006"/>
              <a:gd name="connsiteX0" fmla="*/ 0 w 4307840"/>
              <a:gd name="connsiteY0" fmla="*/ 24147 h 1280006"/>
              <a:gd name="connsiteX1" fmla="*/ 2286000 w 4307840"/>
              <a:gd name="connsiteY1" fmla="*/ 481347 h 1280006"/>
              <a:gd name="connsiteX2" fmla="*/ 4307840 w 4307840"/>
              <a:gd name="connsiteY2" fmla="*/ 1277686 h 1280006"/>
              <a:gd name="connsiteX3" fmla="*/ 2702560 w 4307840"/>
              <a:gd name="connsiteY3" fmla="*/ 1280006 h 1280006"/>
              <a:gd name="connsiteX4" fmla="*/ 1513840 w 4307840"/>
              <a:gd name="connsiteY4" fmla="*/ 454726 h 1280006"/>
              <a:gd name="connsiteX5" fmla="*/ 0 w 4307840"/>
              <a:gd name="connsiteY5" fmla="*/ 24147 h 1280006"/>
              <a:gd name="connsiteX0" fmla="*/ 0 w 4307840"/>
              <a:gd name="connsiteY0" fmla="*/ 24147 h 1280006"/>
              <a:gd name="connsiteX1" fmla="*/ 2286000 w 4307840"/>
              <a:gd name="connsiteY1" fmla="*/ 481347 h 1280006"/>
              <a:gd name="connsiteX2" fmla="*/ 4307840 w 4307840"/>
              <a:gd name="connsiteY2" fmla="*/ 1277686 h 1280006"/>
              <a:gd name="connsiteX3" fmla="*/ 2702560 w 4307840"/>
              <a:gd name="connsiteY3" fmla="*/ 1280006 h 1280006"/>
              <a:gd name="connsiteX4" fmla="*/ 1513840 w 4307840"/>
              <a:gd name="connsiteY4" fmla="*/ 454726 h 1280006"/>
              <a:gd name="connsiteX5" fmla="*/ 0 w 4307840"/>
              <a:gd name="connsiteY5" fmla="*/ 24147 h 1280006"/>
              <a:gd name="connsiteX0" fmla="*/ 0 w 4307840"/>
              <a:gd name="connsiteY0" fmla="*/ 24147 h 1280006"/>
              <a:gd name="connsiteX1" fmla="*/ 2286000 w 4307840"/>
              <a:gd name="connsiteY1" fmla="*/ 481347 h 1280006"/>
              <a:gd name="connsiteX2" fmla="*/ 4307840 w 4307840"/>
              <a:gd name="connsiteY2" fmla="*/ 1277686 h 1280006"/>
              <a:gd name="connsiteX3" fmla="*/ 2702560 w 4307840"/>
              <a:gd name="connsiteY3" fmla="*/ 1280006 h 1280006"/>
              <a:gd name="connsiteX4" fmla="*/ 1513840 w 4307840"/>
              <a:gd name="connsiteY4" fmla="*/ 454726 h 1280006"/>
              <a:gd name="connsiteX5" fmla="*/ 0 w 4307840"/>
              <a:gd name="connsiteY5" fmla="*/ 24147 h 1280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07840" h="1280006">
                <a:moveTo>
                  <a:pt x="0" y="24147"/>
                </a:moveTo>
                <a:cubicBezTo>
                  <a:pt x="345440" y="-6333"/>
                  <a:pt x="1076960" y="-97773"/>
                  <a:pt x="2286000" y="481347"/>
                </a:cubicBezTo>
                <a:cubicBezTo>
                  <a:pt x="2970107" y="828073"/>
                  <a:pt x="3552613" y="1052880"/>
                  <a:pt x="4307840" y="1277686"/>
                </a:cubicBezTo>
                <a:lnTo>
                  <a:pt x="2702560" y="1280006"/>
                </a:lnTo>
                <a:cubicBezTo>
                  <a:pt x="2174240" y="964273"/>
                  <a:pt x="1960880" y="739979"/>
                  <a:pt x="1513840" y="454726"/>
                </a:cubicBezTo>
                <a:cubicBezTo>
                  <a:pt x="812800" y="77520"/>
                  <a:pt x="508000" y="45753"/>
                  <a:pt x="0" y="24147"/>
                </a:cubicBezTo>
                <a:close/>
              </a:path>
            </a:pathLst>
          </a:custGeom>
          <a:solidFill>
            <a:srgbClr val="FF75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kumimoji="1" lang="zh-CN" altLang="en-US">
              <a:latin typeface="思源宋体 CN" panose="02020400000000000000" pitchFamily="18" charset="-122"/>
              <a:ea typeface="思源宋体 CN" panose="02020400000000000000" pitchFamily="18" charset="-122"/>
              <a:sym typeface="思源宋体 CN" panose="02020400000000000000" pitchFamily="18" charset="-122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="" xmlns:a16="http://schemas.microsoft.com/office/drawing/2014/main" id="{8DA398DF-1F7B-012A-EEB0-43E0E85BED89}"/>
              </a:ext>
            </a:extLst>
          </p:cNvPr>
          <p:cNvSpPr txBox="1"/>
          <p:nvPr/>
        </p:nvSpPr>
        <p:spPr>
          <a:xfrm>
            <a:off x="332510" y="1277450"/>
            <a:ext cx="8478982" cy="182357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zh-CN" sz="38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夯实基础、全面发力：</a:t>
            </a:r>
            <a:endParaRPr lang="en-US" altLang="zh-CN" sz="3800" dirty="0">
              <a:solidFill>
                <a:srgbClr val="C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>
              <a:lnSpc>
                <a:spcPct val="150000"/>
              </a:lnSpc>
            </a:pPr>
            <a:r>
              <a:rPr lang="en-US" altLang="zh-CN" sz="38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“</a:t>
            </a:r>
            <a:r>
              <a:rPr lang="zh-CN" altLang="zh-CN" sz="38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十五五</a:t>
            </a:r>
            <a:r>
              <a:rPr lang="en-US" altLang="zh-CN" sz="38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”</a:t>
            </a:r>
            <a:r>
              <a:rPr lang="zh-CN" altLang="zh-CN" sz="38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时期的发展蓝图与战略任务</a:t>
            </a:r>
            <a:endParaRPr kumimoji="1" lang="zh-CN" altLang="en-US" sz="3800" dirty="0">
              <a:solidFill>
                <a:srgbClr val="C00000"/>
              </a:solidFill>
              <a:latin typeface="黑体" panose="02010609060101010101" pitchFamily="49" charset="-122"/>
              <a:ea typeface="黑体" panose="02010609060101010101" pitchFamily="49" charset="-122"/>
              <a:sym typeface="思源宋体 CN" panose="02020400000000000000" pitchFamily="18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2103" y="3799533"/>
            <a:ext cx="719794" cy="215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062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17</Words>
  <Application>Microsoft Office PowerPoint</Application>
  <PresentationFormat>全屏显示(16:9)</PresentationFormat>
  <Paragraphs>3</Paragraphs>
  <Slides>1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DELL</cp:lastModifiedBy>
  <cp:revision>55</cp:revision>
  <dcterms:created xsi:type="dcterms:W3CDTF">2026-06-12T02:09:35Z</dcterms:created>
  <dcterms:modified xsi:type="dcterms:W3CDTF">2026-06-17T08:27:29Z</dcterms:modified>
</cp:coreProperties>
</file>