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98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513244-FFCA-3C72-7FF5-5F5A2D5932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5DB175-7262-17DF-3EBD-FADD6E92F3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41CB-EC5A-4D67-AE27-9C19AB436E98}" type="datetimeFigureOut">
              <a:rPr lang="zh-CN" altLang="en-US" smtClean="0"/>
              <a:t>2026/6/22 Monday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02B301-2366-CA07-2DC1-7877F16EF0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4C00EB-238D-2A89-9D8F-D386C8429D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D38CB-6E29-42C0-8B42-9FDCC7755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837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0AB95-DE5C-4E9A-9858-1772B02C64D6}" type="datetimeFigureOut">
              <a:rPr lang="zh-CN" altLang="en-US" smtClean="0"/>
              <a:t>2026/6/22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E6524-89A9-4861-8653-4E2F54AE8E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82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" b="7176"/>
          <a:stretch/>
        </p:blipFill>
        <p:spPr>
          <a:xfrm>
            <a:off x="0" y="0"/>
            <a:ext cx="9334500" cy="532991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2462" y="-1"/>
            <a:ext cx="9346654" cy="5071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  <p:sp>
        <p:nvSpPr>
          <p:cNvPr id="5" name="任意多边形 4"/>
          <p:cNvSpPr/>
          <p:nvPr userDrawn="1"/>
        </p:nvSpPr>
        <p:spPr>
          <a:xfrm>
            <a:off x="-12770" y="664539"/>
            <a:ext cx="9340334" cy="50718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19200" y="450"/>
                </a:moveTo>
                <a:lnTo>
                  <a:pt x="19200" y="10800"/>
                </a:lnTo>
                <a:lnTo>
                  <a:pt x="0" y="10800"/>
                </a:lnTo>
                <a:lnTo>
                  <a:pt x="0" y="587"/>
                </a:lnTo>
                <a:lnTo>
                  <a:pt x="1" y="635"/>
                </a:lnTo>
                <a:cubicBezTo>
                  <a:pt x="100" y="5852"/>
                  <a:pt x="4359" y="10050"/>
                  <a:pt x="9600" y="10050"/>
                </a:cubicBezTo>
                <a:cubicBezTo>
                  <a:pt x="14902" y="10050"/>
                  <a:pt x="19200" y="5752"/>
                  <a:pt x="19200" y="450"/>
                </a:cubicBezTo>
                <a:close/>
                <a:moveTo>
                  <a:pt x="19190" y="0"/>
                </a:moveTo>
                <a:lnTo>
                  <a:pt x="19200" y="0"/>
                </a:lnTo>
                <a:lnTo>
                  <a:pt x="19200" y="450"/>
                </a:lnTo>
                <a:cubicBezTo>
                  <a:pt x="19200" y="305"/>
                  <a:pt x="19197" y="160"/>
                  <a:pt x="19190" y="17"/>
                </a:cubicBezTo>
                <a:lnTo>
                  <a:pt x="19190" y="0"/>
                </a:lnTo>
                <a:close/>
                <a:moveTo>
                  <a:pt x="0" y="0"/>
                </a:moveTo>
                <a:lnTo>
                  <a:pt x="9" y="0"/>
                </a:lnTo>
                <a:lnTo>
                  <a:pt x="9" y="17"/>
                </a:lnTo>
                <a:cubicBezTo>
                  <a:pt x="5" y="99"/>
                  <a:pt x="2" y="181"/>
                  <a:pt x="1" y="264"/>
                </a:cubicBezTo>
                <a:lnTo>
                  <a:pt x="0" y="312"/>
                </a:lnTo>
                <a:lnTo>
                  <a:pt x="0" y="0"/>
                </a:lnTo>
                <a:close/>
              </a:path>
            </a:pathLst>
          </a:custGeom>
          <a:solidFill>
            <a:srgbClr val="FCD4B2"/>
          </a:solidFill>
          <a:ln w="127000" cap="flat">
            <a:noFill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78"/>
          </a:p>
        </p:txBody>
      </p:sp>
      <p:sp>
        <p:nvSpPr>
          <p:cNvPr id="2" name="任意多边形 1"/>
          <p:cNvSpPr/>
          <p:nvPr userDrawn="1"/>
        </p:nvSpPr>
        <p:spPr>
          <a:xfrm>
            <a:off x="-6142" y="81640"/>
            <a:ext cx="9340334" cy="52482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19200" y="450"/>
                </a:moveTo>
                <a:lnTo>
                  <a:pt x="19200" y="10800"/>
                </a:lnTo>
                <a:lnTo>
                  <a:pt x="0" y="10800"/>
                </a:lnTo>
                <a:lnTo>
                  <a:pt x="0" y="587"/>
                </a:lnTo>
                <a:lnTo>
                  <a:pt x="1" y="635"/>
                </a:lnTo>
                <a:cubicBezTo>
                  <a:pt x="100" y="5852"/>
                  <a:pt x="4359" y="10050"/>
                  <a:pt x="9600" y="10050"/>
                </a:cubicBezTo>
                <a:cubicBezTo>
                  <a:pt x="14902" y="10050"/>
                  <a:pt x="19200" y="5752"/>
                  <a:pt x="19200" y="450"/>
                </a:cubicBezTo>
                <a:close/>
                <a:moveTo>
                  <a:pt x="19190" y="0"/>
                </a:moveTo>
                <a:lnTo>
                  <a:pt x="19200" y="0"/>
                </a:lnTo>
                <a:lnTo>
                  <a:pt x="19200" y="450"/>
                </a:lnTo>
                <a:cubicBezTo>
                  <a:pt x="19200" y="305"/>
                  <a:pt x="19197" y="160"/>
                  <a:pt x="19190" y="17"/>
                </a:cubicBezTo>
                <a:lnTo>
                  <a:pt x="19190" y="0"/>
                </a:lnTo>
                <a:close/>
                <a:moveTo>
                  <a:pt x="0" y="0"/>
                </a:moveTo>
                <a:lnTo>
                  <a:pt x="9" y="0"/>
                </a:lnTo>
                <a:lnTo>
                  <a:pt x="9" y="17"/>
                </a:lnTo>
                <a:cubicBezTo>
                  <a:pt x="5" y="99"/>
                  <a:pt x="2" y="181"/>
                  <a:pt x="1" y="264"/>
                </a:cubicBezTo>
                <a:lnTo>
                  <a:pt x="0" y="3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0BC"/>
              </a:gs>
              <a:gs pos="50000">
                <a:srgbClr val="5A9CDC"/>
              </a:gs>
              <a:gs pos="83000">
                <a:srgbClr val="237CD3"/>
              </a:gs>
              <a:gs pos="92000">
                <a:srgbClr val="599BDC"/>
              </a:gs>
            </a:gsLst>
            <a:lin ang="9600000" scaled="0"/>
          </a:gradFill>
          <a:ln w="127000" cap="flat">
            <a:noFill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78"/>
          </a:p>
        </p:txBody>
      </p:sp>
      <p:pic>
        <p:nvPicPr>
          <p:cNvPr id="12" name="图片 11" descr="51miz-E857547-AF7EBE2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2245" y="3980428"/>
            <a:ext cx="5050840" cy="3049831"/>
          </a:xfrm>
          <a:prstGeom prst="rect">
            <a:avLst/>
          </a:prstGeom>
        </p:spPr>
      </p:pic>
      <p:pic>
        <p:nvPicPr>
          <p:cNvPr id="13" name="图片 12" descr="51miz-E864126-51D2715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9163" y="4224376"/>
            <a:ext cx="5425192" cy="2561450"/>
          </a:xfrm>
          <a:prstGeom prst="rect">
            <a:avLst/>
          </a:prstGeom>
        </p:spPr>
      </p:pic>
      <p:pic>
        <p:nvPicPr>
          <p:cNvPr id="14" name="图片 13" descr="51miz-E864126-51D2715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300000" flipH="1">
            <a:off x="-557639" y="4455689"/>
            <a:ext cx="5425192" cy="25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4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兼职/觅知网/6月/云雾白鸽现代建筑/素材/51miz-P7812057-A8380489-5824x3264.jpg51miz-P7812057-A8380489-5824x3264"/>
          <p:cNvPicPr>
            <a:picLocks noChangeAspect="1"/>
          </p:cNvPicPr>
          <p:nvPr userDrawn="1"/>
        </p:nvPicPr>
        <p:blipFill>
          <a:blip r:embed="rId2">
            <a:alphaModFix amt="62000"/>
          </a:blip>
          <a:srcRect b="60967"/>
          <a:stretch>
            <a:fillRect/>
          </a:stretch>
        </p:blipFill>
        <p:spPr>
          <a:xfrm>
            <a:off x="-5834" y="0"/>
            <a:ext cx="9334500" cy="20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兼职/觅知网/6月/云雾白鸽现代建筑/素材/51miz-P7812057-A8380489-5824x3264.jpg51miz-P7812057-A8380489-5824x3264"/>
          <p:cNvPicPr>
            <a:picLocks noChangeAspect="1"/>
          </p:cNvPicPr>
          <p:nvPr userDrawn="1"/>
        </p:nvPicPr>
        <p:blipFill>
          <a:blip r:embed="rId2">
            <a:alphaModFix amt="62000"/>
          </a:blip>
          <a:srcRect/>
          <a:stretch>
            <a:fillRect/>
          </a:stretch>
        </p:blipFill>
        <p:spPr>
          <a:xfrm>
            <a:off x="-5834" y="-7775"/>
            <a:ext cx="9348113" cy="5236612"/>
          </a:xfrm>
          <a:prstGeom prst="rect">
            <a:avLst/>
          </a:prstGeom>
        </p:spPr>
      </p:pic>
      <p:sp>
        <p:nvSpPr>
          <p:cNvPr id="9" name="波形 8"/>
          <p:cNvSpPr/>
          <p:nvPr userDrawn="1"/>
        </p:nvSpPr>
        <p:spPr>
          <a:xfrm rot="2520000">
            <a:off x="-5177244" y="618616"/>
            <a:ext cx="9505146" cy="7476848"/>
          </a:xfrm>
          <a:prstGeom prst="wave">
            <a:avLst>
              <a:gd name="adj1" fmla="val 7907"/>
              <a:gd name="adj2" fmla="val 0"/>
            </a:avLst>
          </a:prstGeom>
          <a:solidFill>
            <a:srgbClr val="EBCFB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  <p:sp>
        <p:nvSpPr>
          <p:cNvPr id="8" name="波形 7"/>
          <p:cNvSpPr/>
          <p:nvPr userDrawn="1"/>
        </p:nvSpPr>
        <p:spPr>
          <a:xfrm rot="2820000">
            <a:off x="-5414285" y="683010"/>
            <a:ext cx="9500836" cy="7480240"/>
          </a:xfrm>
          <a:prstGeom prst="wav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9000">
                <a:schemeClr val="accent1">
                  <a:lumMod val="60000"/>
                  <a:lumOff val="40000"/>
                </a:schemeClr>
              </a:gs>
              <a:gs pos="100000">
                <a:srgbClr val="197CC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  <p:pic>
        <p:nvPicPr>
          <p:cNvPr id="12" name="图片 11" descr="51miz-E857547-AF7EBE2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9156" y="3483300"/>
            <a:ext cx="5873929" cy="3546959"/>
          </a:xfrm>
          <a:prstGeom prst="rect">
            <a:avLst/>
          </a:prstGeom>
        </p:spPr>
      </p:pic>
      <p:pic>
        <p:nvPicPr>
          <p:cNvPr id="13" name="图片 12" descr="51miz-E864126-51D2715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56857" y="4171407"/>
            <a:ext cx="5537498" cy="2614418"/>
          </a:xfrm>
          <a:prstGeom prst="rect">
            <a:avLst/>
          </a:prstGeom>
        </p:spPr>
      </p:pic>
      <p:pic>
        <p:nvPicPr>
          <p:cNvPr id="14" name="图片 13" descr="51miz-E864126-51D2715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300000" flipH="1">
            <a:off x="720507" y="4245272"/>
            <a:ext cx="5833576" cy="2754372"/>
          </a:xfrm>
          <a:prstGeom prst="rect">
            <a:avLst/>
          </a:prstGeom>
        </p:spPr>
      </p:pic>
      <p:pic>
        <p:nvPicPr>
          <p:cNvPr id="10" name="图片 9" descr="51miz-E841675-9798503B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92524" y="1696942"/>
            <a:ext cx="3756164" cy="37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8" grpId="0" bldLvl="0" animBg="1"/>
      <p:bldP spid="8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 userDrawn="1"/>
        </p:nvSpPr>
        <p:spPr>
          <a:xfrm rot="5400000">
            <a:off x="-176265" y="176266"/>
            <a:ext cx="945175" cy="592644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60000"/>
                  <a:lumOff val="40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  <p:sp>
        <p:nvSpPr>
          <p:cNvPr id="2" name="直角三角形 1"/>
          <p:cNvSpPr/>
          <p:nvPr userDrawn="1"/>
        </p:nvSpPr>
        <p:spPr>
          <a:xfrm rot="5400000">
            <a:off x="134" y="-135"/>
            <a:ext cx="588973" cy="595561"/>
          </a:xfrm>
          <a:prstGeom prst="rtTriangl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99000">
                <a:srgbClr val="0174C4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  <p:sp>
        <p:nvSpPr>
          <p:cNvPr id="4" name="直角三角形 3"/>
          <p:cNvSpPr/>
          <p:nvPr userDrawn="1"/>
        </p:nvSpPr>
        <p:spPr>
          <a:xfrm rot="5400000">
            <a:off x="285443" y="-288359"/>
            <a:ext cx="261928" cy="838646"/>
          </a:xfrm>
          <a:prstGeom prst="rtTriangl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</p:spTree>
    <p:extLst>
      <p:ext uri="{BB962C8B-B14F-4D97-AF65-F5344CB8AC3E}">
        <p14:creationId xmlns:p14="http://schemas.microsoft.com/office/powerpoint/2010/main" val="36092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版权声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8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65806" y="465595"/>
            <a:ext cx="8398294" cy="53998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465806" y="1140570"/>
            <a:ext cx="8398294" cy="364211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468562" y="4832270"/>
            <a:ext cx="2067188" cy="24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6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2026/6/22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151313" y="4832270"/>
            <a:ext cx="3031875" cy="24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6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796912" y="4832270"/>
            <a:ext cx="2067188" cy="24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6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53585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699790" rtl="0" eaLnBrk="1" fontAlgn="auto" latinLnBrk="0" hangingPunct="1">
        <a:lnSpc>
          <a:spcPct val="100000"/>
        </a:lnSpc>
        <a:spcBef>
          <a:spcPct val="0"/>
        </a:spcBef>
        <a:buNone/>
        <a:defRPr sz="2755" b="1" u="none" strike="noStrike" kern="1200" cap="none" spc="23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fontAlgn="auto" latinLnBrk="0" hangingPunct="1">
        <a:lnSpc>
          <a:spcPct val="130000"/>
        </a:lnSpc>
        <a:spcBef>
          <a:spcPts val="0"/>
        </a:spcBef>
        <a:spcAft>
          <a:spcPts val="765"/>
        </a:spcAft>
        <a:buFont typeface="Arial" panose="020B0604020202020204" pitchFamily="34" charset="0"/>
        <a:buChar char="●"/>
        <a:defRPr sz="1378" u="none" strike="noStrike" kern="1200" cap="none" spc="115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24843" indent="-174948" algn="l" defTabSz="699790" rtl="0" eaLnBrk="1" fontAlgn="auto" latinLnBrk="0" hangingPunct="1">
        <a:lnSpc>
          <a:spcPct val="120000"/>
        </a:lnSpc>
        <a:spcBef>
          <a:spcPts val="0"/>
        </a:spcBef>
        <a:spcAft>
          <a:spcPts val="459"/>
        </a:spcAft>
        <a:buFont typeface="Arial" panose="020B0604020202020204" pitchFamily="34" charset="0"/>
        <a:buChar char="●"/>
        <a:tabLst>
          <a:tab pos="1231923" algn="l"/>
          <a:tab pos="1231923" algn="l"/>
          <a:tab pos="1231923" algn="l"/>
          <a:tab pos="1231923" algn="l"/>
        </a:tabLst>
        <a:defRPr sz="1224" u="none" strike="noStrike" kern="1200" cap="none" spc="115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74738" indent="-174948" algn="l" defTabSz="699790" rtl="0" eaLnBrk="1" fontAlgn="auto" latinLnBrk="0" hangingPunct="1">
        <a:lnSpc>
          <a:spcPct val="120000"/>
        </a:lnSpc>
        <a:spcBef>
          <a:spcPts val="0"/>
        </a:spcBef>
        <a:spcAft>
          <a:spcPts val="459"/>
        </a:spcAft>
        <a:buFont typeface="Arial" panose="020B0604020202020204" pitchFamily="34" charset="0"/>
        <a:buChar char="●"/>
        <a:defRPr sz="1224" u="none" strike="noStrike" kern="1200" cap="none" spc="115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24633" indent="-174948" algn="l" defTabSz="699790" rtl="0" eaLnBrk="1" fontAlgn="auto" latinLnBrk="0" hangingPunct="1">
        <a:lnSpc>
          <a:spcPct val="120000"/>
        </a:lnSpc>
        <a:spcBef>
          <a:spcPts val="0"/>
        </a:spcBef>
        <a:spcAft>
          <a:spcPts val="230"/>
        </a:spcAft>
        <a:buFont typeface="Wingdings" panose="05000000000000000000" charset="0"/>
        <a:buChar char=""/>
        <a:defRPr sz="1071" u="none" strike="noStrike" kern="1200" cap="none" spc="115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74528" indent="-174948" algn="l" defTabSz="699790" rtl="0" eaLnBrk="1" fontAlgn="auto" latinLnBrk="0" hangingPunct="1">
        <a:lnSpc>
          <a:spcPct val="120000"/>
        </a:lnSpc>
        <a:spcBef>
          <a:spcPts val="0"/>
        </a:spcBef>
        <a:spcAft>
          <a:spcPts val="230"/>
        </a:spcAft>
        <a:buFont typeface="Arial" panose="020B0604020202020204" pitchFamily="34" charset="0"/>
        <a:buChar char="•"/>
        <a:defRPr sz="1071" u="none" strike="noStrike" kern="1200" cap="none" spc="115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2DA4D8E-E1AC-1D1C-B654-E21B021B6BB8}"/>
              </a:ext>
            </a:extLst>
          </p:cNvPr>
          <p:cNvSpPr txBox="1"/>
          <p:nvPr/>
        </p:nvSpPr>
        <p:spPr>
          <a:xfrm>
            <a:off x="1525572" y="763399"/>
            <a:ext cx="6283355" cy="254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600" b="1" dirty="0">
                <a:solidFill>
                  <a:srgbClr val="0E61A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京津冀协同发展</a:t>
            </a:r>
            <a:endParaRPr lang="en-US" altLang="zh-CN" sz="6600" b="1" dirty="0">
              <a:solidFill>
                <a:srgbClr val="0E61A2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6600" b="1" dirty="0">
                <a:solidFill>
                  <a:srgbClr val="0E61A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十二年蝶变之路</a:t>
            </a:r>
          </a:p>
        </p:txBody>
      </p:sp>
      <p:pic>
        <p:nvPicPr>
          <p:cNvPr id="7" name="图片 6" descr="51miz-E841675-9798503B">
            <a:extLst>
              <a:ext uri="{FF2B5EF4-FFF2-40B4-BE49-F238E27FC236}">
                <a16:creationId xmlns:a16="http://schemas.microsoft.com/office/drawing/2014/main" id="{A3F475ED-4E42-F575-5875-019E1190B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44" y="2624137"/>
            <a:ext cx="2946688" cy="29453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9530F8F-84C0-7947-D9ED-F9F843042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68" y="218114"/>
            <a:ext cx="1040746" cy="3122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1_WPS">
  <a:themeElements>
    <a:clrScheme name="">
      <a:dk1>
        <a:srgbClr val="7F7F7F"/>
      </a:dk1>
      <a:lt1>
        <a:srgbClr val="FFFFFF"/>
      </a:lt1>
      <a:dk2>
        <a:srgbClr val="404040"/>
      </a:dk2>
      <a:lt2>
        <a:srgbClr val="FFFFFF"/>
      </a:lt2>
      <a:accent1>
        <a:srgbClr val="197CC5"/>
      </a:accent1>
      <a:accent2>
        <a:srgbClr val="43A0D8"/>
      </a:accent2>
      <a:accent3>
        <a:srgbClr val="62ABDD"/>
      </a:accent3>
      <a:accent4>
        <a:srgbClr val="B0D7F9"/>
      </a:accent4>
      <a:accent5>
        <a:srgbClr val="FCD4B2"/>
      </a:accent5>
      <a:accent6>
        <a:srgbClr val="5196DB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361</TotalTime>
  <Words>10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Wingdings</vt:lpstr>
      <vt:lpstr>1_WPS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223</cp:revision>
  <dcterms:created xsi:type="dcterms:W3CDTF">2026-06-12T06:25:23Z</dcterms:created>
  <dcterms:modified xsi:type="dcterms:W3CDTF">2026-06-22T01:44:41Z</dcterms:modified>
</cp:coreProperties>
</file>