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8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82" r:id="rId2"/>
  </p:sldIdLst>
  <p:sldSz cx="9334500" cy="5248275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三极行楷简体-粗" panose="00000500000000000000" pitchFamily="2" charset="-122"/>
      <p:regular r:id="rId9"/>
    </p:embeddedFont>
    <p:embeddedFont>
      <p:font typeface="黑体" panose="02010609060101010101" pitchFamily="49" charset="-122"/>
      <p:regular r:id="rId10"/>
    </p:embeddedFont>
  </p:embeddedFontLst>
  <p:custDataLst>
    <p:tags r:id="rId1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988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9977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496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4001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50060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99945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49830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99715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X" initials="Y" lastIdx="11" clrIdx="0"/>
  <p:cmAuthor id="2" name="DELL" initials="D" lastIdx="26" clrIdx="1"/>
  <p:cmAuthor id="3" name="^_^*me*^_^" initials="me" lastIdx="12" clrIdx="2"/>
  <p:cmAuthor id="4" name="dreamsummit" initials="dream" lastIdx="9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6907E"/>
    <a:srgbClr val="012B70"/>
    <a:srgbClr val="FFCE21"/>
    <a:srgbClr val="233C7C"/>
    <a:srgbClr val="A00000"/>
    <a:srgbClr val="84F9A7"/>
    <a:srgbClr val="F5F5F5"/>
    <a:srgbClr val="C5374A"/>
    <a:srgbClr val="D04459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21" autoAdjust="0"/>
    <p:restoredTop sz="95468" autoAdjust="0"/>
  </p:normalViewPr>
  <p:slideViewPr>
    <p:cSldViewPr snapToGrid="0">
      <p:cViewPr varScale="1">
        <p:scale>
          <a:sx n="60" d="100"/>
          <a:sy n="60" d="100"/>
        </p:scale>
        <p:origin x="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832" y="78"/>
      </p:cViewPr>
      <p:guideLst/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ags" Target="tags/tag1.xml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27D51DEC-88DF-43A7-BE9F-E2BCF893F2CF}" type="datetimeFigureOut">
              <a:rPr lang="zh-CN" altLang="en-US"/>
              <a:t>2026/6/23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4B4A2978-339C-40DD-BC55-6BE88794B56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8229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305CDA10-5EAE-44B6-801C-8615DD38568A}" type="datetimeFigureOut">
              <a:rPr lang="zh-CN" altLang="en-US"/>
              <a:t>2026/6/23</a:t>
            </a:fld>
            <a:endParaRPr lang="zh-CN" altLang="en-US"/>
          </a:p>
        </p:txBody>
      </p:sp>
      <p:sp>
        <p:nvSpPr>
          <p:cNvPr id="8196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688F3162-41DC-46D4-825C-48A636E2077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43488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1pPr>
    <a:lvl2pPr marL="34988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2pPr>
    <a:lvl3pPr marL="699770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3pPr>
    <a:lvl4pPr marL="104965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4pPr>
    <a:lvl5pPr marL="140017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5pPr>
    <a:lvl6pPr marL="1750060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6pPr>
    <a:lvl7pPr marL="2099945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7pPr>
    <a:lvl8pPr marL="2449830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8pPr>
    <a:lvl9pPr marL="2799715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9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5705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4.sv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9.png"/><Relationship Id="rId9" Type="http://schemas.openxmlformats.org/officeDocument/2006/relationships/image" Target="../media/image16.sv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jpeg"/><Relationship Id="rId7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11" Type="http://schemas.openxmlformats.org/officeDocument/2006/relationships/image" Target="../media/image31.png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3" Type="http://schemas.openxmlformats.org/officeDocument/2006/relationships/tags" Target="../tags/tag20.xml"/><Relationship Id="rId18" Type="http://schemas.openxmlformats.org/officeDocument/2006/relationships/tags" Target="../tags/tag25.xml"/><Relationship Id="rId26" Type="http://schemas.openxmlformats.org/officeDocument/2006/relationships/tags" Target="../tags/tag33.xml"/><Relationship Id="rId39" Type="http://schemas.openxmlformats.org/officeDocument/2006/relationships/tags" Target="../tags/tag46.xml"/><Relationship Id="rId21" Type="http://schemas.openxmlformats.org/officeDocument/2006/relationships/tags" Target="../tags/tag28.xml"/><Relationship Id="rId34" Type="http://schemas.openxmlformats.org/officeDocument/2006/relationships/tags" Target="../tags/tag41.xml"/><Relationship Id="rId42" Type="http://schemas.openxmlformats.org/officeDocument/2006/relationships/tags" Target="../tags/tag49.xml"/><Relationship Id="rId47" Type="http://schemas.openxmlformats.org/officeDocument/2006/relationships/tags" Target="../tags/tag54.xml"/><Relationship Id="rId50" Type="http://schemas.openxmlformats.org/officeDocument/2006/relationships/tags" Target="../tags/tag57.xml"/><Relationship Id="rId55" Type="http://schemas.openxmlformats.org/officeDocument/2006/relationships/tags" Target="../tags/tag62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17" Type="http://schemas.openxmlformats.org/officeDocument/2006/relationships/tags" Target="../tags/tag24.xml"/><Relationship Id="rId25" Type="http://schemas.openxmlformats.org/officeDocument/2006/relationships/tags" Target="../tags/tag32.xml"/><Relationship Id="rId33" Type="http://schemas.openxmlformats.org/officeDocument/2006/relationships/tags" Target="../tags/tag40.xml"/><Relationship Id="rId38" Type="http://schemas.openxmlformats.org/officeDocument/2006/relationships/tags" Target="../tags/tag45.xml"/><Relationship Id="rId46" Type="http://schemas.openxmlformats.org/officeDocument/2006/relationships/tags" Target="../tags/tag53.xml"/><Relationship Id="rId2" Type="http://schemas.openxmlformats.org/officeDocument/2006/relationships/tags" Target="../tags/tag9.xml"/><Relationship Id="rId16" Type="http://schemas.openxmlformats.org/officeDocument/2006/relationships/tags" Target="../tags/tag23.xml"/><Relationship Id="rId20" Type="http://schemas.openxmlformats.org/officeDocument/2006/relationships/tags" Target="../tags/tag27.xml"/><Relationship Id="rId29" Type="http://schemas.openxmlformats.org/officeDocument/2006/relationships/tags" Target="../tags/tag36.xml"/><Relationship Id="rId41" Type="http://schemas.openxmlformats.org/officeDocument/2006/relationships/tags" Target="../tags/tag48.xml"/><Relationship Id="rId54" Type="http://schemas.openxmlformats.org/officeDocument/2006/relationships/tags" Target="../tags/tag61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24" Type="http://schemas.openxmlformats.org/officeDocument/2006/relationships/tags" Target="../tags/tag31.xml"/><Relationship Id="rId32" Type="http://schemas.openxmlformats.org/officeDocument/2006/relationships/tags" Target="../tags/tag39.xml"/><Relationship Id="rId37" Type="http://schemas.openxmlformats.org/officeDocument/2006/relationships/tags" Target="../tags/tag44.xml"/><Relationship Id="rId40" Type="http://schemas.openxmlformats.org/officeDocument/2006/relationships/tags" Target="../tags/tag47.xml"/><Relationship Id="rId45" Type="http://schemas.openxmlformats.org/officeDocument/2006/relationships/tags" Target="../tags/tag52.xml"/><Relationship Id="rId53" Type="http://schemas.openxmlformats.org/officeDocument/2006/relationships/tags" Target="../tags/tag60.xml"/><Relationship Id="rId58" Type="http://schemas.openxmlformats.org/officeDocument/2006/relationships/image" Target="../media/image7.jpeg"/><Relationship Id="rId5" Type="http://schemas.openxmlformats.org/officeDocument/2006/relationships/tags" Target="../tags/tag12.xml"/><Relationship Id="rId15" Type="http://schemas.openxmlformats.org/officeDocument/2006/relationships/tags" Target="../tags/tag22.xml"/><Relationship Id="rId23" Type="http://schemas.openxmlformats.org/officeDocument/2006/relationships/tags" Target="../tags/tag30.xml"/><Relationship Id="rId28" Type="http://schemas.openxmlformats.org/officeDocument/2006/relationships/tags" Target="../tags/tag35.xml"/><Relationship Id="rId36" Type="http://schemas.openxmlformats.org/officeDocument/2006/relationships/tags" Target="../tags/tag43.xml"/><Relationship Id="rId49" Type="http://schemas.openxmlformats.org/officeDocument/2006/relationships/tags" Target="../tags/tag56.xml"/><Relationship Id="rId57" Type="http://schemas.openxmlformats.org/officeDocument/2006/relationships/image" Target="../media/image2.png"/><Relationship Id="rId10" Type="http://schemas.openxmlformats.org/officeDocument/2006/relationships/tags" Target="../tags/tag17.xml"/><Relationship Id="rId19" Type="http://schemas.openxmlformats.org/officeDocument/2006/relationships/tags" Target="../tags/tag26.xml"/><Relationship Id="rId31" Type="http://schemas.openxmlformats.org/officeDocument/2006/relationships/tags" Target="../tags/tag38.xml"/><Relationship Id="rId44" Type="http://schemas.openxmlformats.org/officeDocument/2006/relationships/tags" Target="../tags/tag51.xml"/><Relationship Id="rId52" Type="http://schemas.openxmlformats.org/officeDocument/2006/relationships/tags" Target="../tags/tag59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tags" Target="../tags/tag21.xml"/><Relationship Id="rId22" Type="http://schemas.openxmlformats.org/officeDocument/2006/relationships/tags" Target="../tags/tag29.xml"/><Relationship Id="rId27" Type="http://schemas.openxmlformats.org/officeDocument/2006/relationships/tags" Target="../tags/tag34.xml"/><Relationship Id="rId30" Type="http://schemas.openxmlformats.org/officeDocument/2006/relationships/tags" Target="../tags/tag37.xml"/><Relationship Id="rId35" Type="http://schemas.openxmlformats.org/officeDocument/2006/relationships/tags" Target="../tags/tag42.xml"/><Relationship Id="rId43" Type="http://schemas.openxmlformats.org/officeDocument/2006/relationships/tags" Target="../tags/tag50.xml"/><Relationship Id="rId48" Type="http://schemas.openxmlformats.org/officeDocument/2006/relationships/tags" Target="../tags/tag55.xml"/><Relationship Id="rId56" Type="http://schemas.openxmlformats.org/officeDocument/2006/relationships/slideMaster" Target="../slideMasters/slideMaster1.xml"/><Relationship Id="rId8" Type="http://schemas.openxmlformats.org/officeDocument/2006/relationships/tags" Target="../tags/tag15.xml"/><Relationship Id="rId51" Type="http://schemas.openxmlformats.org/officeDocument/2006/relationships/tags" Target="../tags/tag58.xml"/><Relationship Id="rId3" Type="http://schemas.openxmlformats.org/officeDocument/2006/relationships/tags" Target="../tags/tag10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1.sv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一束白色的郁金香在绿色的背景和文字的地方。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rcRect r="2810" b="17504"/>
          <a:stretch>
            <a:fillRect/>
          </a:stretch>
        </p:blipFill>
        <p:spPr>
          <a:xfrm>
            <a:off x="0" y="0"/>
            <a:ext cx="9334500" cy="524827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385" y="4780915"/>
            <a:ext cx="1342390" cy="4025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组合 9"/>
          <p:cNvGrpSpPr/>
          <p:nvPr userDrawn="1"/>
        </p:nvGrpSpPr>
        <p:grpSpPr>
          <a:xfrm>
            <a:off x="0" y="-952"/>
            <a:ext cx="9334500" cy="5250180"/>
            <a:chOff x="15" y="-893"/>
            <a:chExt cx="14700" cy="8268"/>
          </a:xfrm>
        </p:grpSpPr>
        <p:grpSp>
          <p:nvGrpSpPr>
            <p:cNvPr id="19" name="组合 18"/>
            <p:cNvGrpSpPr/>
            <p:nvPr userDrawn="1"/>
          </p:nvGrpSpPr>
          <p:grpSpPr>
            <a:xfrm>
              <a:off x="15" y="-893"/>
              <a:ext cx="14700" cy="8268"/>
              <a:chOff x="-768" y="1952"/>
              <a:chExt cx="14700" cy="8268"/>
            </a:xfrm>
          </p:grpSpPr>
          <p:pic>
            <p:nvPicPr>
              <p:cNvPr id="2" name="图片 1" descr="白色的宣纸纹理背景为中国绘画和日本工艺品书法的老米色"/>
              <p:cNvPicPr>
                <a:picLocks noChangeAspect="1"/>
              </p:cNvPicPr>
              <p:nvPr userDrawn="1"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767" y="1952"/>
                <a:ext cx="14699" cy="8265"/>
              </a:xfrm>
              <a:prstGeom prst="rect">
                <a:avLst/>
              </a:prstGeom>
            </p:spPr>
          </p:pic>
          <p:sp>
            <p:nvSpPr>
              <p:cNvPr id="18" name="矩形 17"/>
              <p:cNvSpPr/>
              <p:nvPr userDrawn="1"/>
            </p:nvSpPr>
            <p:spPr>
              <a:xfrm>
                <a:off x="-768" y="1954"/>
                <a:ext cx="14700" cy="8266"/>
              </a:xfrm>
              <a:prstGeom prst="rect">
                <a:avLst/>
              </a:prstGeom>
              <a:gradFill>
                <a:gsLst>
                  <a:gs pos="7000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" name="矩形 8"/>
            <p:cNvSpPr/>
            <p:nvPr userDrawn="1"/>
          </p:nvSpPr>
          <p:spPr>
            <a:xfrm>
              <a:off x="15" y="-892"/>
              <a:ext cx="14700" cy="8266"/>
            </a:xfrm>
            <a:prstGeom prst="rect">
              <a:avLst/>
            </a:prstGeom>
            <a:gradFill>
              <a:gsLst>
                <a:gs pos="70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 descr="叶子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48105" y="1241425"/>
            <a:ext cx="431165" cy="431165"/>
          </a:xfrm>
          <a:prstGeom prst="rect">
            <a:avLst/>
          </a:prstGeom>
        </p:spPr>
      </p:pic>
      <p:pic>
        <p:nvPicPr>
          <p:cNvPr id="4" name="图片 3" descr="环保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81100" y="127000"/>
            <a:ext cx="431165" cy="4311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385" y="4780915"/>
            <a:ext cx="1342390" cy="4025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https://photo-static-api.fotomore.com/creative/vcg/400/version23/VCG41531723537.jpg?uid=386&amp;timestamp=1749093567&amp;sign=837b2364b1a055e7de667d4a786a1f18" descr="绿色的树枝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25" y="1637030"/>
            <a:ext cx="3130550" cy="314388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435" y="202819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485" y="213106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185" y="300799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170" y="33496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485" y="96520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495" y="123444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>
            <a:fillRect/>
          </a:stretch>
        </p:blipFill>
        <p:spPr>
          <a:xfrm>
            <a:off x="0" y="1"/>
            <a:ext cx="9334499" cy="5248273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108495" y="50856"/>
            <a:ext cx="452120" cy="498475"/>
            <a:chOff x="448310" y="362585"/>
            <a:chExt cx="452120" cy="498475"/>
          </a:xfrm>
        </p:grpSpPr>
        <p:sp>
          <p:nvSpPr>
            <p:cNvPr id="7" name="矩形: 圆角 5"/>
            <p:cNvSpPr/>
            <p:nvPr/>
          </p:nvSpPr>
          <p:spPr>
            <a:xfrm rot="10800000">
              <a:off x="448310" y="362585"/>
              <a:ext cx="163195" cy="498475"/>
            </a:xfrm>
            <a:prstGeom prst="roundRect">
              <a:avLst/>
            </a:prstGeom>
            <a:gradFill>
              <a:gsLst>
                <a:gs pos="0">
                  <a:srgbClr val="DE5A58"/>
                </a:gs>
                <a:gs pos="100000">
                  <a:srgbClr val="AF2922"/>
                </a:gs>
              </a:gsLst>
              <a:lin ang="2700000" scaled="0"/>
            </a:gra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  <p:sp>
          <p:nvSpPr>
            <p:cNvPr id="9" name="矩形: 圆角 5"/>
            <p:cNvSpPr/>
            <p:nvPr/>
          </p:nvSpPr>
          <p:spPr>
            <a:xfrm rot="10800000">
              <a:off x="737235" y="526415"/>
              <a:ext cx="163195" cy="334645"/>
            </a:xfrm>
            <a:prstGeom prst="roundRect">
              <a:avLst/>
            </a:prstGeom>
            <a:gradFill>
              <a:gsLst>
                <a:gs pos="0">
                  <a:srgbClr val="DE5A58"/>
                </a:gs>
                <a:gs pos="100000">
                  <a:srgbClr val="AF2922"/>
                </a:gs>
              </a:gsLst>
              <a:lin ang="2700000" scaled="0"/>
            </a:gra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9450" y="487814"/>
            <a:ext cx="1500813" cy="7374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13"/>
          <p:cNvSpPr/>
          <p:nvPr userDrawn="1"/>
        </p:nvSpPr>
        <p:spPr>
          <a:xfrm>
            <a:off x="0" y="-1"/>
            <a:ext cx="9334500" cy="5183564"/>
          </a:xfrm>
          <a:custGeom>
            <a:avLst/>
            <a:gdLst>
              <a:gd name="connsiteX0" fmla="*/ 0 w 12192000"/>
              <a:gd name="connsiteY0" fmla="*/ 0 h 6081486"/>
              <a:gd name="connsiteX1" fmla="*/ 12192000 w 12192000"/>
              <a:gd name="connsiteY1" fmla="*/ 0 h 6081486"/>
              <a:gd name="connsiteX2" fmla="*/ 12192000 w 12192000"/>
              <a:gd name="connsiteY2" fmla="*/ 4818868 h 6081486"/>
              <a:gd name="connsiteX3" fmla="*/ 12079418 w 12192000"/>
              <a:gd name="connsiteY3" fmla="*/ 4876289 h 6081486"/>
              <a:gd name="connsiteX4" fmla="*/ 6096001 w 12192000"/>
              <a:gd name="connsiteY4" fmla="*/ 6081486 h 6081486"/>
              <a:gd name="connsiteX5" fmla="*/ 112584 w 12192000"/>
              <a:gd name="connsiteY5" fmla="*/ 4876289 h 6081486"/>
              <a:gd name="connsiteX6" fmla="*/ 0 w 12192000"/>
              <a:gd name="connsiteY6" fmla="*/ 4818867 h 608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081486">
                <a:moveTo>
                  <a:pt x="0" y="0"/>
                </a:moveTo>
                <a:lnTo>
                  <a:pt x="12192000" y="0"/>
                </a:lnTo>
                <a:lnTo>
                  <a:pt x="12192000" y="4818868"/>
                </a:lnTo>
                <a:lnTo>
                  <a:pt x="12079418" y="4876289"/>
                </a:lnTo>
                <a:cubicBezTo>
                  <a:pt x="10548128" y="5620922"/>
                  <a:pt x="8432671" y="6081486"/>
                  <a:pt x="6096001" y="6081486"/>
                </a:cubicBezTo>
                <a:cubicBezTo>
                  <a:pt x="3759332" y="6081486"/>
                  <a:pt x="1643874" y="5620922"/>
                  <a:pt x="112584" y="4876289"/>
                </a:cubicBezTo>
                <a:lnTo>
                  <a:pt x="0" y="4818867"/>
                </a:lnTo>
                <a:close/>
              </a:path>
            </a:pathLst>
          </a:custGeom>
          <a:solidFill>
            <a:srgbClr val="0271B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108495" y="50856"/>
            <a:ext cx="452120" cy="498475"/>
            <a:chOff x="448310" y="362585"/>
            <a:chExt cx="452120" cy="498475"/>
          </a:xfrm>
        </p:grpSpPr>
        <p:sp>
          <p:nvSpPr>
            <p:cNvPr id="11" name="矩形: 圆角 5"/>
            <p:cNvSpPr/>
            <p:nvPr/>
          </p:nvSpPr>
          <p:spPr>
            <a:xfrm rot="10800000">
              <a:off x="448310" y="362585"/>
              <a:ext cx="163195" cy="49847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  <p:sp>
          <p:nvSpPr>
            <p:cNvPr id="14" name="矩形: 圆角 5"/>
            <p:cNvSpPr/>
            <p:nvPr/>
          </p:nvSpPr>
          <p:spPr>
            <a:xfrm rot="10800000">
              <a:off x="737235" y="526415"/>
              <a:ext cx="163195" cy="33464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 descr="文本框"/>
          <p:cNvPicPr>
            <a:picLocks noChangeAspect="1"/>
          </p:cNvPicPr>
          <p:nvPr userDrawn="1"/>
        </p:nvPicPr>
        <p:blipFill>
          <a:blip r:embed="rId3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15" y="169545"/>
            <a:ext cx="8913495" cy="50139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818" y="72867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7" name="组合 6"/>
          <p:cNvGrpSpPr/>
          <p:nvPr userDrawn="1"/>
        </p:nvGrpSpPr>
        <p:grpSpPr>
          <a:xfrm>
            <a:off x="1031481" y="249517"/>
            <a:ext cx="7272808" cy="4758130"/>
            <a:chOff x="949925" y="245072"/>
            <a:chExt cx="7272808" cy="4758130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8" name="组合 7"/>
            <p:cNvGrpSpPr/>
            <p:nvPr userDrawn="1"/>
          </p:nvGrpSpPr>
          <p:grpSpPr>
            <a:xfrm>
              <a:off x="1462899" y="245072"/>
              <a:ext cx="6246860" cy="4758130"/>
              <a:chOff x="1349476" y="191499"/>
              <a:chExt cx="6246860" cy="4758130"/>
            </a:xfrm>
            <a:grpFill/>
          </p:grpSpPr>
          <p:sp>
            <p:nvSpPr>
              <p:cNvPr id="11" name="任意多边形 10"/>
              <p:cNvSpPr/>
              <p:nvPr userDrawn="1"/>
            </p:nvSpPr>
            <p:spPr>
              <a:xfrm>
                <a:off x="6948264" y="4586834"/>
                <a:ext cx="648072" cy="362795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1647" h="922">
                    <a:moveTo>
                      <a:pt x="0" y="61"/>
                    </a:moveTo>
                    <a:cubicBezTo>
                      <a:pt x="0" y="27"/>
                      <a:pt x="26" y="0"/>
                      <a:pt x="58" y="0"/>
                    </a:cubicBezTo>
                    <a:cubicBezTo>
                      <a:pt x="89" y="0"/>
                      <a:pt x="115" y="27"/>
                      <a:pt x="115" y="61"/>
                    </a:cubicBezTo>
                    <a:cubicBezTo>
                      <a:pt x="115" y="94"/>
                      <a:pt x="89" y="121"/>
                      <a:pt x="58" y="121"/>
                    </a:cubicBezTo>
                    <a:cubicBezTo>
                      <a:pt x="26" y="121"/>
                      <a:pt x="0" y="94"/>
                      <a:pt x="0" y="61"/>
                    </a:cubicBezTo>
                    <a:close/>
                    <a:moveTo>
                      <a:pt x="383" y="61"/>
                    </a:moveTo>
                    <a:cubicBezTo>
                      <a:pt x="383" y="27"/>
                      <a:pt x="409" y="0"/>
                      <a:pt x="441" y="0"/>
                    </a:cubicBezTo>
                    <a:cubicBezTo>
                      <a:pt x="472" y="0"/>
                      <a:pt x="498" y="27"/>
                      <a:pt x="498" y="61"/>
                    </a:cubicBezTo>
                    <a:cubicBezTo>
                      <a:pt x="498" y="94"/>
                      <a:pt x="472" y="121"/>
                      <a:pt x="441" y="121"/>
                    </a:cubicBezTo>
                    <a:cubicBezTo>
                      <a:pt x="409" y="121"/>
                      <a:pt x="383" y="94"/>
                      <a:pt x="383" y="61"/>
                    </a:cubicBezTo>
                    <a:close/>
                    <a:moveTo>
                      <a:pt x="766" y="61"/>
                    </a:moveTo>
                    <a:cubicBezTo>
                      <a:pt x="766" y="27"/>
                      <a:pt x="792" y="0"/>
                      <a:pt x="824" y="0"/>
                    </a:cubicBezTo>
                    <a:cubicBezTo>
                      <a:pt x="855" y="0"/>
                      <a:pt x="881" y="27"/>
                      <a:pt x="881" y="61"/>
                    </a:cubicBezTo>
                    <a:cubicBezTo>
                      <a:pt x="881" y="94"/>
                      <a:pt x="855" y="121"/>
                      <a:pt x="824" y="121"/>
                    </a:cubicBezTo>
                    <a:cubicBezTo>
                      <a:pt x="792" y="121"/>
                      <a:pt x="766" y="94"/>
                      <a:pt x="766" y="61"/>
                    </a:cubicBezTo>
                    <a:close/>
                    <a:moveTo>
                      <a:pt x="1149" y="61"/>
                    </a:moveTo>
                    <a:cubicBezTo>
                      <a:pt x="1149" y="27"/>
                      <a:pt x="1175" y="0"/>
                      <a:pt x="1207" y="0"/>
                    </a:cubicBezTo>
                    <a:cubicBezTo>
                      <a:pt x="1238" y="0"/>
                      <a:pt x="1264" y="27"/>
                      <a:pt x="1264" y="61"/>
                    </a:cubicBezTo>
                    <a:cubicBezTo>
                      <a:pt x="1264" y="94"/>
                      <a:pt x="1238" y="121"/>
                      <a:pt x="1207" y="121"/>
                    </a:cubicBezTo>
                    <a:cubicBezTo>
                      <a:pt x="1175" y="121"/>
                      <a:pt x="1149" y="94"/>
                      <a:pt x="1149" y="61"/>
                    </a:cubicBezTo>
                    <a:close/>
                    <a:moveTo>
                      <a:pt x="1532" y="61"/>
                    </a:moveTo>
                    <a:cubicBezTo>
                      <a:pt x="1532" y="27"/>
                      <a:pt x="1558" y="0"/>
                      <a:pt x="1590" y="0"/>
                    </a:cubicBezTo>
                    <a:cubicBezTo>
                      <a:pt x="1621" y="0"/>
                      <a:pt x="1647" y="27"/>
                      <a:pt x="1647" y="61"/>
                    </a:cubicBezTo>
                    <a:cubicBezTo>
                      <a:pt x="1647" y="94"/>
                      <a:pt x="1621" y="121"/>
                      <a:pt x="1590" y="121"/>
                    </a:cubicBezTo>
                    <a:cubicBezTo>
                      <a:pt x="1558" y="121"/>
                      <a:pt x="1532" y="94"/>
                      <a:pt x="1532" y="61"/>
                    </a:cubicBezTo>
                    <a:close/>
                    <a:moveTo>
                      <a:pt x="0" y="328"/>
                    </a:moveTo>
                    <a:cubicBezTo>
                      <a:pt x="0" y="294"/>
                      <a:pt x="26" y="267"/>
                      <a:pt x="58" y="267"/>
                    </a:cubicBezTo>
                    <a:cubicBezTo>
                      <a:pt x="89" y="267"/>
                      <a:pt x="115" y="294"/>
                      <a:pt x="115" y="328"/>
                    </a:cubicBezTo>
                    <a:cubicBezTo>
                      <a:pt x="115" y="361"/>
                      <a:pt x="89" y="388"/>
                      <a:pt x="58" y="388"/>
                    </a:cubicBezTo>
                    <a:cubicBezTo>
                      <a:pt x="26" y="388"/>
                      <a:pt x="0" y="361"/>
                      <a:pt x="0" y="328"/>
                    </a:cubicBezTo>
                    <a:close/>
                    <a:moveTo>
                      <a:pt x="383" y="328"/>
                    </a:moveTo>
                    <a:cubicBezTo>
                      <a:pt x="383" y="294"/>
                      <a:pt x="409" y="267"/>
                      <a:pt x="441" y="267"/>
                    </a:cubicBezTo>
                    <a:cubicBezTo>
                      <a:pt x="472" y="267"/>
                      <a:pt x="498" y="294"/>
                      <a:pt x="498" y="328"/>
                    </a:cubicBezTo>
                    <a:cubicBezTo>
                      <a:pt x="498" y="361"/>
                      <a:pt x="472" y="388"/>
                      <a:pt x="441" y="388"/>
                    </a:cubicBezTo>
                    <a:cubicBezTo>
                      <a:pt x="409" y="388"/>
                      <a:pt x="383" y="361"/>
                      <a:pt x="383" y="328"/>
                    </a:cubicBezTo>
                    <a:close/>
                    <a:moveTo>
                      <a:pt x="766" y="328"/>
                    </a:moveTo>
                    <a:cubicBezTo>
                      <a:pt x="766" y="294"/>
                      <a:pt x="792" y="267"/>
                      <a:pt x="824" y="267"/>
                    </a:cubicBezTo>
                    <a:cubicBezTo>
                      <a:pt x="855" y="267"/>
                      <a:pt x="881" y="294"/>
                      <a:pt x="881" y="328"/>
                    </a:cubicBezTo>
                    <a:cubicBezTo>
                      <a:pt x="881" y="361"/>
                      <a:pt x="855" y="388"/>
                      <a:pt x="824" y="388"/>
                    </a:cubicBezTo>
                    <a:cubicBezTo>
                      <a:pt x="792" y="388"/>
                      <a:pt x="766" y="361"/>
                      <a:pt x="766" y="328"/>
                    </a:cubicBezTo>
                    <a:close/>
                    <a:moveTo>
                      <a:pt x="1149" y="328"/>
                    </a:moveTo>
                    <a:cubicBezTo>
                      <a:pt x="1149" y="294"/>
                      <a:pt x="1175" y="267"/>
                      <a:pt x="1207" y="267"/>
                    </a:cubicBezTo>
                    <a:cubicBezTo>
                      <a:pt x="1238" y="267"/>
                      <a:pt x="1264" y="294"/>
                      <a:pt x="1264" y="328"/>
                    </a:cubicBezTo>
                    <a:cubicBezTo>
                      <a:pt x="1264" y="361"/>
                      <a:pt x="1238" y="388"/>
                      <a:pt x="1207" y="388"/>
                    </a:cubicBezTo>
                    <a:cubicBezTo>
                      <a:pt x="1175" y="388"/>
                      <a:pt x="1149" y="361"/>
                      <a:pt x="1149" y="328"/>
                    </a:cubicBezTo>
                    <a:close/>
                    <a:moveTo>
                      <a:pt x="1532" y="328"/>
                    </a:moveTo>
                    <a:cubicBezTo>
                      <a:pt x="1532" y="294"/>
                      <a:pt x="1558" y="267"/>
                      <a:pt x="1590" y="267"/>
                    </a:cubicBezTo>
                    <a:cubicBezTo>
                      <a:pt x="1621" y="267"/>
                      <a:pt x="1647" y="294"/>
                      <a:pt x="1647" y="328"/>
                    </a:cubicBezTo>
                    <a:cubicBezTo>
                      <a:pt x="1647" y="361"/>
                      <a:pt x="1621" y="388"/>
                      <a:pt x="1590" y="388"/>
                    </a:cubicBezTo>
                    <a:cubicBezTo>
                      <a:pt x="1558" y="388"/>
                      <a:pt x="1532" y="361"/>
                      <a:pt x="1532" y="328"/>
                    </a:cubicBezTo>
                    <a:close/>
                    <a:moveTo>
                      <a:pt x="0" y="595"/>
                    </a:moveTo>
                    <a:cubicBezTo>
                      <a:pt x="0" y="561"/>
                      <a:pt x="26" y="534"/>
                      <a:pt x="58" y="534"/>
                    </a:cubicBezTo>
                    <a:cubicBezTo>
                      <a:pt x="89" y="534"/>
                      <a:pt x="115" y="561"/>
                      <a:pt x="115" y="595"/>
                    </a:cubicBezTo>
                    <a:cubicBezTo>
                      <a:pt x="115" y="628"/>
                      <a:pt x="89" y="655"/>
                      <a:pt x="58" y="655"/>
                    </a:cubicBezTo>
                    <a:cubicBezTo>
                      <a:pt x="26" y="655"/>
                      <a:pt x="0" y="628"/>
                      <a:pt x="0" y="595"/>
                    </a:cubicBezTo>
                    <a:close/>
                    <a:moveTo>
                      <a:pt x="383" y="595"/>
                    </a:moveTo>
                    <a:cubicBezTo>
                      <a:pt x="383" y="561"/>
                      <a:pt x="409" y="534"/>
                      <a:pt x="441" y="534"/>
                    </a:cubicBezTo>
                    <a:cubicBezTo>
                      <a:pt x="472" y="534"/>
                      <a:pt x="498" y="561"/>
                      <a:pt x="498" y="595"/>
                    </a:cubicBezTo>
                    <a:cubicBezTo>
                      <a:pt x="498" y="628"/>
                      <a:pt x="472" y="655"/>
                      <a:pt x="441" y="655"/>
                    </a:cubicBezTo>
                    <a:cubicBezTo>
                      <a:pt x="409" y="655"/>
                      <a:pt x="383" y="628"/>
                      <a:pt x="383" y="595"/>
                    </a:cubicBezTo>
                    <a:close/>
                    <a:moveTo>
                      <a:pt x="766" y="595"/>
                    </a:moveTo>
                    <a:cubicBezTo>
                      <a:pt x="766" y="561"/>
                      <a:pt x="792" y="534"/>
                      <a:pt x="824" y="534"/>
                    </a:cubicBezTo>
                    <a:cubicBezTo>
                      <a:pt x="855" y="534"/>
                      <a:pt x="881" y="561"/>
                      <a:pt x="881" y="595"/>
                    </a:cubicBezTo>
                    <a:cubicBezTo>
                      <a:pt x="881" y="628"/>
                      <a:pt x="855" y="655"/>
                      <a:pt x="824" y="655"/>
                    </a:cubicBezTo>
                    <a:cubicBezTo>
                      <a:pt x="792" y="655"/>
                      <a:pt x="766" y="628"/>
                      <a:pt x="766" y="595"/>
                    </a:cubicBezTo>
                    <a:close/>
                    <a:moveTo>
                      <a:pt x="1149" y="595"/>
                    </a:moveTo>
                    <a:cubicBezTo>
                      <a:pt x="1149" y="561"/>
                      <a:pt x="1175" y="534"/>
                      <a:pt x="1207" y="534"/>
                    </a:cubicBezTo>
                    <a:cubicBezTo>
                      <a:pt x="1238" y="534"/>
                      <a:pt x="1264" y="561"/>
                      <a:pt x="1264" y="595"/>
                    </a:cubicBezTo>
                    <a:cubicBezTo>
                      <a:pt x="1264" y="628"/>
                      <a:pt x="1238" y="655"/>
                      <a:pt x="1207" y="655"/>
                    </a:cubicBezTo>
                    <a:cubicBezTo>
                      <a:pt x="1175" y="655"/>
                      <a:pt x="1149" y="628"/>
                      <a:pt x="1149" y="595"/>
                    </a:cubicBezTo>
                    <a:close/>
                    <a:moveTo>
                      <a:pt x="1532" y="595"/>
                    </a:moveTo>
                    <a:cubicBezTo>
                      <a:pt x="1532" y="561"/>
                      <a:pt x="1558" y="534"/>
                      <a:pt x="1590" y="534"/>
                    </a:cubicBezTo>
                    <a:cubicBezTo>
                      <a:pt x="1621" y="534"/>
                      <a:pt x="1647" y="561"/>
                      <a:pt x="1647" y="595"/>
                    </a:cubicBezTo>
                    <a:cubicBezTo>
                      <a:pt x="1647" y="628"/>
                      <a:pt x="1621" y="655"/>
                      <a:pt x="1590" y="655"/>
                    </a:cubicBezTo>
                    <a:cubicBezTo>
                      <a:pt x="1558" y="655"/>
                      <a:pt x="1532" y="628"/>
                      <a:pt x="1532" y="595"/>
                    </a:cubicBezTo>
                    <a:close/>
                    <a:moveTo>
                      <a:pt x="0" y="862"/>
                    </a:moveTo>
                    <a:cubicBezTo>
                      <a:pt x="0" y="828"/>
                      <a:pt x="26" y="801"/>
                      <a:pt x="58" y="801"/>
                    </a:cubicBezTo>
                    <a:cubicBezTo>
                      <a:pt x="89" y="801"/>
                      <a:pt x="115" y="828"/>
                      <a:pt x="115" y="862"/>
                    </a:cubicBezTo>
                    <a:cubicBezTo>
                      <a:pt x="115" y="895"/>
                      <a:pt x="89" y="922"/>
                      <a:pt x="58" y="922"/>
                    </a:cubicBezTo>
                    <a:cubicBezTo>
                      <a:pt x="26" y="922"/>
                      <a:pt x="0" y="895"/>
                      <a:pt x="0" y="862"/>
                    </a:cubicBezTo>
                    <a:close/>
                    <a:moveTo>
                      <a:pt x="383" y="862"/>
                    </a:moveTo>
                    <a:cubicBezTo>
                      <a:pt x="383" y="828"/>
                      <a:pt x="409" y="801"/>
                      <a:pt x="441" y="801"/>
                    </a:cubicBezTo>
                    <a:cubicBezTo>
                      <a:pt x="472" y="801"/>
                      <a:pt x="498" y="828"/>
                      <a:pt x="498" y="862"/>
                    </a:cubicBezTo>
                    <a:cubicBezTo>
                      <a:pt x="498" y="895"/>
                      <a:pt x="472" y="922"/>
                      <a:pt x="441" y="922"/>
                    </a:cubicBezTo>
                    <a:cubicBezTo>
                      <a:pt x="409" y="922"/>
                      <a:pt x="383" y="895"/>
                      <a:pt x="383" y="862"/>
                    </a:cubicBezTo>
                    <a:close/>
                    <a:moveTo>
                      <a:pt x="766" y="862"/>
                    </a:moveTo>
                    <a:cubicBezTo>
                      <a:pt x="766" y="828"/>
                      <a:pt x="792" y="801"/>
                      <a:pt x="824" y="801"/>
                    </a:cubicBezTo>
                    <a:cubicBezTo>
                      <a:pt x="855" y="801"/>
                      <a:pt x="881" y="828"/>
                      <a:pt x="881" y="862"/>
                    </a:cubicBezTo>
                    <a:cubicBezTo>
                      <a:pt x="881" y="895"/>
                      <a:pt x="855" y="922"/>
                      <a:pt x="824" y="922"/>
                    </a:cubicBezTo>
                    <a:cubicBezTo>
                      <a:pt x="792" y="922"/>
                      <a:pt x="766" y="895"/>
                      <a:pt x="766" y="862"/>
                    </a:cubicBezTo>
                    <a:close/>
                    <a:moveTo>
                      <a:pt x="1149" y="862"/>
                    </a:moveTo>
                    <a:cubicBezTo>
                      <a:pt x="1149" y="828"/>
                      <a:pt x="1175" y="801"/>
                      <a:pt x="1207" y="801"/>
                    </a:cubicBezTo>
                    <a:cubicBezTo>
                      <a:pt x="1238" y="801"/>
                      <a:pt x="1264" y="828"/>
                      <a:pt x="1264" y="862"/>
                    </a:cubicBezTo>
                    <a:cubicBezTo>
                      <a:pt x="1264" y="895"/>
                      <a:pt x="1238" y="922"/>
                      <a:pt x="1207" y="922"/>
                    </a:cubicBezTo>
                    <a:cubicBezTo>
                      <a:pt x="1175" y="922"/>
                      <a:pt x="1149" y="895"/>
                      <a:pt x="1149" y="862"/>
                    </a:cubicBezTo>
                    <a:close/>
                    <a:moveTo>
                      <a:pt x="1532" y="862"/>
                    </a:moveTo>
                    <a:cubicBezTo>
                      <a:pt x="1532" y="828"/>
                      <a:pt x="1558" y="801"/>
                      <a:pt x="1590" y="801"/>
                    </a:cubicBezTo>
                    <a:cubicBezTo>
                      <a:pt x="1621" y="801"/>
                      <a:pt x="1647" y="828"/>
                      <a:pt x="1647" y="862"/>
                    </a:cubicBezTo>
                    <a:cubicBezTo>
                      <a:pt x="1647" y="895"/>
                      <a:pt x="1621" y="922"/>
                      <a:pt x="1590" y="922"/>
                    </a:cubicBezTo>
                    <a:cubicBezTo>
                      <a:pt x="1558" y="922"/>
                      <a:pt x="1532" y="895"/>
                      <a:pt x="1532" y="8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5">
                  <a:latin typeface="思源宋体 CN" panose="02020400000000000000" pitchFamily="18" charset="-122"/>
                  <a:ea typeface="思源宋体 CN" panose="02020400000000000000" pitchFamily="18" charset="-122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12" name="任意多边形 11"/>
              <p:cNvSpPr/>
              <p:nvPr userDrawn="1"/>
            </p:nvSpPr>
            <p:spPr>
              <a:xfrm>
                <a:off x="1349476" y="191499"/>
                <a:ext cx="648072" cy="362795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1647" h="922">
                    <a:moveTo>
                      <a:pt x="0" y="61"/>
                    </a:moveTo>
                    <a:cubicBezTo>
                      <a:pt x="0" y="27"/>
                      <a:pt x="26" y="0"/>
                      <a:pt x="58" y="0"/>
                    </a:cubicBezTo>
                    <a:cubicBezTo>
                      <a:pt x="89" y="0"/>
                      <a:pt x="115" y="27"/>
                      <a:pt x="115" y="61"/>
                    </a:cubicBezTo>
                    <a:cubicBezTo>
                      <a:pt x="115" y="94"/>
                      <a:pt x="89" y="121"/>
                      <a:pt x="58" y="121"/>
                    </a:cubicBezTo>
                    <a:cubicBezTo>
                      <a:pt x="26" y="121"/>
                      <a:pt x="0" y="94"/>
                      <a:pt x="0" y="61"/>
                    </a:cubicBezTo>
                    <a:close/>
                    <a:moveTo>
                      <a:pt x="383" y="61"/>
                    </a:moveTo>
                    <a:cubicBezTo>
                      <a:pt x="383" y="27"/>
                      <a:pt x="409" y="0"/>
                      <a:pt x="441" y="0"/>
                    </a:cubicBezTo>
                    <a:cubicBezTo>
                      <a:pt x="472" y="0"/>
                      <a:pt x="498" y="27"/>
                      <a:pt x="498" y="61"/>
                    </a:cubicBezTo>
                    <a:cubicBezTo>
                      <a:pt x="498" y="94"/>
                      <a:pt x="472" y="121"/>
                      <a:pt x="441" y="121"/>
                    </a:cubicBezTo>
                    <a:cubicBezTo>
                      <a:pt x="409" y="121"/>
                      <a:pt x="383" y="94"/>
                      <a:pt x="383" y="61"/>
                    </a:cubicBezTo>
                    <a:close/>
                    <a:moveTo>
                      <a:pt x="766" y="61"/>
                    </a:moveTo>
                    <a:cubicBezTo>
                      <a:pt x="766" y="27"/>
                      <a:pt x="792" y="0"/>
                      <a:pt x="824" y="0"/>
                    </a:cubicBezTo>
                    <a:cubicBezTo>
                      <a:pt x="855" y="0"/>
                      <a:pt x="881" y="27"/>
                      <a:pt x="881" y="61"/>
                    </a:cubicBezTo>
                    <a:cubicBezTo>
                      <a:pt x="881" y="94"/>
                      <a:pt x="855" y="121"/>
                      <a:pt x="824" y="121"/>
                    </a:cubicBezTo>
                    <a:cubicBezTo>
                      <a:pt x="792" y="121"/>
                      <a:pt x="766" y="94"/>
                      <a:pt x="766" y="61"/>
                    </a:cubicBezTo>
                    <a:close/>
                    <a:moveTo>
                      <a:pt x="1149" y="61"/>
                    </a:moveTo>
                    <a:cubicBezTo>
                      <a:pt x="1149" y="27"/>
                      <a:pt x="1175" y="0"/>
                      <a:pt x="1207" y="0"/>
                    </a:cubicBezTo>
                    <a:cubicBezTo>
                      <a:pt x="1238" y="0"/>
                      <a:pt x="1264" y="27"/>
                      <a:pt x="1264" y="61"/>
                    </a:cubicBezTo>
                    <a:cubicBezTo>
                      <a:pt x="1264" y="94"/>
                      <a:pt x="1238" y="121"/>
                      <a:pt x="1207" y="121"/>
                    </a:cubicBezTo>
                    <a:cubicBezTo>
                      <a:pt x="1175" y="121"/>
                      <a:pt x="1149" y="94"/>
                      <a:pt x="1149" y="61"/>
                    </a:cubicBezTo>
                    <a:close/>
                    <a:moveTo>
                      <a:pt x="1532" y="61"/>
                    </a:moveTo>
                    <a:cubicBezTo>
                      <a:pt x="1532" y="27"/>
                      <a:pt x="1558" y="0"/>
                      <a:pt x="1590" y="0"/>
                    </a:cubicBezTo>
                    <a:cubicBezTo>
                      <a:pt x="1621" y="0"/>
                      <a:pt x="1647" y="27"/>
                      <a:pt x="1647" y="61"/>
                    </a:cubicBezTo>
                    <a:cubicBezTo>
                      <a:pt x="1647" y="94"/>
                      <a:pt x="1621" y="121"/>
                      <a:pt x="1590" y="121"/>
                    </a:cubicBezTo>
                    <a:cubicBezTo>
                      <a:pt x="1558" y="121"/>
                      <a:pt x="1532" y="94"/>
                      <a:pt x="1532" y="61"/>
                    </a:cubicBezTo>
                    <a:close/>
                    <a:moveTo>
                      <a:pt x="0" y="328"/>
                    </a:moveTo>
                    <a:cubicBezTo>
                      <a:pt x="0" y="294"/>
                      <a:pt x="26" y="267"/>
                      <a:pt x="58" y="267"/>
                    </a:cubicBezTo>
                    <a:cubicBezTo>
                      <a:pt x="89" y="267"/>
                      <a:pt x="115" y="294"/>
                      <a:pt x="115" y="328"/>
                    </a:cubicBezTo>
                    <a:cubicBezTo>
                      <a:pt x="115" y="361"/>
                      <a:pt x="89" y="388"/>
                      <a:pt x="58" y="388"/>
                    </a:cubicBezTo>
                    <a:cubicBezTo>
                      <a:pt x="26" y="388"/>
                      <a:pt x="0" y="361"/>
                      <a:pt x="0" y="328"/>
                    </a:cubicBezTo>
                    <a:close/>
                    <a:moveTo>
                      <a:pt x="383" y="328"/>
                    </a:moveTo>
                    <a:cubicBezTo>
                      <a:pt x="383" y="294"/>
                      <a:pt x="409" y="267"/>
                      <a:pt x="441" y="267"/>
                    </a:cubicBezTo>
                    <a:cubicBezTo>
                      <a:pt x="472" y="267"/>
                      <a:pt x="498" y="294"/>
                      <a:pt x="498" y="328"/>
                    </a:cubicBezTo>
                    <a:cubicBezTo>
                      <a:pt x="498" y="361"/>
                      <a:pt x="472" y="388"/>
                      <a:pt x="441" y="388"/>
                    </a:cubicBezTo>
                    <a:cubicBezTo>
                      <a:pt x="409" y="388"/>
                      <a:pt x="383" y="361"/>
                      <a:pt x="383" y="328"/>
                    </a:cubicBezTo>
                    <a:close/>
                    <a:moveTo>
                      <a:pt x="766" y="328"/>
                    </a:moveTo>
                    <a:cubicBezTo>
                      <a:pt x="766" y="294"/>
                      <a:pt x="792" y="267"/>
                      <a:pt x="824" y="267"/>
                    </a:cubicBezTo>
                    <a:cubicBezTo>
                      <a:pt x="855" y="267"/>
                      <a:pt x="881" y="294"/>
                      <a:pt x="881" y="328"/>
                    </a:cubicBezTo>
                    <a:cubicBezTo>
                      <a:pt x="881" y="361"/>
                      <a:pt x="855" y="388"/>
                      <a:pt x="824" y="388"/>
                    </a:cubicBezTo>
                    <a:cubicBezTo>
                      <a:pt x="792" y="388"/>
                      <a:pt x="766" y="361"/>
                      <a:pt x="766" y="328"/>
                    </a:cubicBezTo>
                    <a:close/>
                    <a:moveTo>
                      <a:pt x="1149" y="328"/>
                    </a:moveTo>
                    <a:cubicBezTo>
                      <a:pt x="1149" y="294"/>
                      <a:pt x="1175" y="267"/>
                      <a:pt x="1207" y="267"/>
                    </a:cubicBezTo>
                    <a:cubicBezTo>
                      <a:pt x="1238" y="267"/>
                      <a:pt x="1264" y="294"/>
                      <a:pt x="1264" y="328"/>
                    </a:cubicBezTo>
                    <a:cubicBezTo>
                      <a:pt x="1264" y="361"/>
                      <a:pt x="1238" y="388"/>
                      <a:pt x="1207" y="388"/>
                    </a:cubicBezTo>
                    <a:cubicBezTo>
                      <a:pt x="1175" y="388"/>
                      <a:pt x="1149" y="361"/>
                      <a:pt x="1149" y="328"/>
                    </a:cubicBezTo>
                    <a:close/>
                    <a:moveTo>
                      <a:pt x="1532" y="328"/>
                    </a:moveTo>
                    <a:cubicBezTo>
                      <a:pt x="1532" y="294"/>
                      <a:pt x="1558" y="267"/>
                      <a:pt x="1590" y="267"/>
                    </a:cubicBezTo>
                    <a:cubicBezTo>
                      <a:pt x="1621" y="267"/>
                      <a:pt x="1647" y="294"/>
                      <a:pt x="1647" y="328"/>
                    </a:cubicBezTo>
                    <a:cubicBezTo>
                      <a:pt x="1647" y="361"/>
                      <a:pt x="1621" y="388"/>
                      <a:pt x="1590" y="388"/>
                    </a:cubicBezTo>
                    <a:cubicBezTo>
                      <a:pt x="1558" y="388"/>
                      <a:pt x="1532" y="361"/>
                      <a:pt x="1532" y="328"/>
                    </a:cubicBezTo>
                    <a:close/>
                    <a:moveTo>
                      <a:pt x="0" y="595"/>
                    </a:moveTo>
                    <a:cubicBezTo>
                      <a:pt x="0" y="561"/>
                      <a:pt x="26" y="534"/>
                      <a:pt x="58" y="534"/>
                    </a:cubicBezTo>
                    <a:cubicBezTo>
                      <a:pt x="89" y="534"/>
                      <a:pt x="115" y="561"/>
                      <a:pt x="115" y="595"/>
                    </a:cubicBezTo>
                    <a:cubicBezTo>
                      <a:pt x="115" y="628"/>
                      <a:pt x="89" y="655"/>
                      <a:pt x="58" y="655"/>
                    </a:cubicBezTo>
                    <a:cubicBezTo>
                      <a:pt x="26" y="655"/>
                      <a:pt x="0" y="628"/>
                      <a:pt x="0" y="595"/>
                    </a:cubicBezTo>
                    <a:close/>
                    <a:moveTo>
                      <a:pt x="383" y="595"/>
                    </a:moveTo>
                    <a:cubicBezTo>
                      <a:pt x="383" y="561"/>
                      <a:pt x="409" y="534"/>
                      <a:pt x="441" y="534"/>
                    </a:cubicBezTo>
                    <a:cubicBezTo>
                      <a:pt x="472" y="534"/>
                      <a:pt x="498" y="561"/>
                      <a:pt x="498" y="595"/>
                    </a:cubicBezTo>
                    <a:cubicBezTo>
                      <a:pt x="498" y="628"/>
                      <a:pt x="472" y="655"/>
                      <a:pt x="441" y="655"/>
                    </a:cubicBezTo>
                    <a:cubicBezTo>
                      <a:pt x="409" y="655"/>
                      <a:pt x="383" y="628"/>
                      <a:pt x="383" y="595"/>
                    </a:cubicBezTo>
                    <a:close/>
                    <a:moveTo>
                      <a:pt x="766" y="595"/>
                    </a:moveTo>
                    <a:cubicBezTo>
                      <a:pt x="766" y="561"/>
                      <a:pt x="792" y="534"/>
                      <a:pt x="824" y="534"/>
                    </a:cubicBezTo>
                    <a:cubicBezTo>
                      <a:pt x="855" y="534"/>
                      <a:pt x="881" y="561"/>
                      <a:pt x="881" y="595"/>
                    </a:cubicBezTo>
                    <a:cubicBezTo>
                      <a:pt x="881" y="628"/>
                      <a:pt x="855" y="655"/>
                      <a:pt x="824" y="655"/>
                    </a:cubicBezTo>
                    <a:cubicBezTo>
                      <a:pt x="792" y="655"/>
                      <a:pt x="766" y="628"/>
                      <a:pt x="766" y="595"/>
                    </a:cubicBezTo>
                    <a:close/>
                    <a:moveTo>
                      <a:pt x="1149" y="595"/>
                    </a:moveTo>
                    <a:cubicBezTo>
                      <a:pt x="1149" y="561"/>
                      <a:pt x="1175" y="534"/>
                      <a:pt x="1207" y="534"/>
                    </a:cubicBezTo>
                    <a:cubicBezTo>
                      <a:pt x="1238" y="534"/>
                      <a:pt x="1264" y="561"/>
                      <a:pt x="1264" y="595"/>
                    </a:cubicBezTo>
                    <a:cubicBezTo>
                      <a:pt x="1264" y="628"/>
                      <a:pt x="1238" y="655"/>
                      <a:pt x="1207" y="655"/>
                    </a:cubicBezTo>
                    <a:cubicBezTo>
                      <a:pt x="1175" y="655"/>
                      <a:pt x="1149" y="628"/>
                      <a:pt x="1149" y="595"/>
                    </a:cubicBezTo>
                    <a:close/>
                    <a:moveTo>
                      <a:pt x="1532" y="595"/>
                    </a:moveTo>
                    <a:cubicBezTo>
                      <a:pt x="1532" y="561"/>
                      <a:pt x="1558" y="534"/>
                      <a:pt x="1590" y="534"/>
                    </a:cubicBezTo>
                    <a:cubicBezTo>
                      <a:pt x="1621" y="534"/>
                      <a:pt x="1647" y="561"/>
                      <a:pt x="1647" y="595"/>
                    </a:cubicBezTo>
                    <a:cubicBezTo>
                      <a:pt x="1647" y="628"/>
                      <a:pt x="1621" y="655"/>
                      <a:pt x="1590" y="655"/>
                    </a:cubicBezTo>
                    <a:cubicBezTo>
                      <a:pt x="1558" y="655"/>
                      <a:pt x="1532" y="628"/>
                      <a:pt x="1532" y="595"/>
                    </a:cubicBezTo>
                    <a:close/>
                    <a:moveTo>
                      <a:pt x="0" y="862"/>
                    </a:moveTo>
                    <a:cubicBezTo>
                      <a:pt x="0" y="828"/>
                      <a:pt x="26" y="801"/>
                      <a:pt x="58" y="801"/>
                    </a:cubicBezTo>
                    <a:cubicBezTo>
                      <a:pt x="89" y="801"/>
                      <a:pt x="115" y="828"/>
                      <a:pt x="115" y="862"/>
                    </a:cubicBezTo>
                    <a:cubicBezTo>
                      <a:pt x="115" y="895"/>
                      <a:pt x="89" y="922"/>
                      <a:pt x="58" y="922"/>
                    </a:cubicBezTo>
                    <a:cubicBezTo>
                      <a:pt x="26" y="922"/>
                      <a:pt x="0" y="895"/>
                      <a:pt x="0" y="862"/>
                    </a:cubicBezTo>
                    <a:close/>
                    <a:moveTo>
                      <a:pt x="383" y="862"/>
                    </a:moveTo>
                    <a:cubicBezTo>
                      <a:pt x="383" y="828"/>
                      <a:pt x="409" y="801"/>
                      <a:pt x="441" y="801"/>
                    </a:cubicBezTo>
                    <a:cubicBezTo>
                      <a:pt x="472" y="801"/>
                      <a:pt x="498" y="828"/>
                      <a:pt x="498" y="862"/>
                    </a:cubicBezTo>
                    <a:cubicBezTo>
                      <a:pt x="498" y="895"/>
                      <a:pt x="472" y="922"/>
                      <a:pt x="441" y="922"/>
                    </a:cubicBezTo>
                    <a:cubicBezTo>
                      <a:pt x="409" y="922"/>
                      <a:pt x="383" y="895"/>
                      <a:pt x="383" y="862"/>
                    </a:cubicBezTo>
                    <a:close/>
                    <a:moveTo>
                      <a:pt x="766" y="862"/>
                    </a:moveTo>
                    <a:cubicBezTo>
                      <a:pt x="766" y="828"/>
                      <a:pt x="792" y="801"/>
                      <a:pt x="824" y="801"/>
                    </a:cubicBezTo>
                    <a:cubicBezTo>
                      <a:pt x="855" y="801"/>
                      <a:pt x="881" y="828"/>
                      <a:pt x="881" y="862"/>
                    </a:cubicBezTo>
                    <a:cubicBezTo>
                      <a:pt x="881" y="895"/>
                      <a:pt x="855" y="922"/>
                      <a:pt x="824" y="922"/>
                    </a:cubicBezTo>
                    <a:cubicBezTo>
                      <a:pt x="792" y="922"/>
                      <a:pt x="766" y="895"/>
                      <a:pt x="766" y="862"/>
                    </a:cubicBezTo>
                    <a:close/>
                    <a:moveTo>
                      <a:pt x="1149" y="862"/>
                    </a:moveTo>
                    <a:cubicBezTo>
                      <a:pt x="1149" y="828"/>
                      <a:pt x="1175" y="801"/>
                      <a:pt x="1207" y="801"/>
                    </a:cubicBezTo>
                    <a:cubicBezTo>
                      <a:pt x="1238" y="801"/>
                      <a:pt x="1264" y="828"/>
                      <a:pt x="1264" y="862"/>
                    </a:cubicBezTo>
                    <a:cubicBezTo>
                      <a:pt x="1264" y="895"/>
                      <a:pt x="1238" y="922"/>
                      <a:pt x="1207" y="922"/>
                    </a:cubicBezTo>
                    <a:cubicBezTo>
                      <a:pt x="1175" y="922"/>
                      <a:pt x="1149" y="895"/>
                      <a:pt x="1149" y="862"/>
                    </a:cubicBezTo>
                    <a:close/>
                    <a:moveTo>
                      <a:pt x="1532" y="862"/>
                    </a:moveTo>
                    <a:cubicBezTo>
                      <a:pt x="1532" y="828"/>
                      <a:pt x="1558" y="801"/>
                      <a:pt x="1590" y="801"/>
                    </a:cubicBezTo>
                    <a:cubicBezTo>
                      <a:pt x="1621" y="801"/>
                      <a:pt x="1647" y="828"/>
                      <a:pt x="1647" y="862"/>
                    </a:cubicBezTo>
                    <a:cubicBezTo>
                      <a:pt x="1647" y="895"/>
                      <a:pt x="1621" y="922"/>
                      <a:pt x="1590" y="922"/>
                    </a:cubicBezTo>
                    <a:cubicBezTo>
                      <a:pt x="1558" y="922"/>
                      <a:pt x="1532" y="895"/>
                      <a:pt x="1532" y="8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5">
                  <a:latin typeface="思源宋体 CN" panose="02020400000000000000" pitchFamily="18" charset="-122"/>
                  <a:ea typeface="思源宋体 CN" panose="02020400000000000000" pitchFamily="18" charset="-122"/>
                  <a:sym typeface="思源宋体 CN" panose="02020400000000000000" pitchFamily="18" charset="-122"/>
                </a:endParaRPr>
              </a:p>
            </p:txBody>
          </p:sp>
        </p:grpSp>
        <p:sp>
          <p:nvSpPr>
            <p:cNvPr id="9" name="圆角矩形 8"/>
            <p:cNvSpPr/>
            <p:nvPr userDrawn="1"/>
          </p:nvSpPr>
          <p:spPr>
            <a:xfrm>
              <a:off x="949925" y="787933"/>
              <a:ext cx="7272808" cy="3672408"/>
            </a:xfrm>
            <a:prstGeom prst="roundRect">
              <a:avLst>
                <a:gd name="adj" fmla="val 11272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84" y="993545"/>
            <a:ext cx="2336699" cy="1871147"/>
          </a:xfrm>
          <a:prstGeom prst="rect">
            <a:avLst/>
          </a:prstGeom>
        </p:spPr>
      </p:pic>
      <p:pic>
        <p:nvPicPr>
          <p:cNvPr id="10" name="图片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30" y="2799225"/>
            <a:ext cx="2335152" cy="187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082" y="169855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图片 34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526" y="169855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082" y="2281623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526" y="2281623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526" y="2864692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082" y="2864692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082" y="1115485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526" y="111548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组合 11"/>
          <p:cNvGrpSpPr/>
          <p:nvPr userDrawn="1"/>
        </p:nvGrpSpPr>
        <p:grpSpPr>
          <a:xfrm>
            <a:off x="1543820" y="245072"/>
            <a:ext cx="6246860" cy="4758130"/>
            <a:chOff x="1349476" y="191499"/>
            <a:chExt cx="6246860" cy="475813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3" name="任意多边形 12"/>
            <p:cNvSpPr/>
            <p:nvPr userDrawn="1"/>
          </p:nvSpPr>
          <p:spPr>
            <a:xfrm>
              <a:off x="6948264" y="4586834"/>
              <a:ext cx="648072" cy="362795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647" h="922">
                  <a:moveTo>
                    <a:pt x="0" y="61"/>
                  </a:moveTo>
                  <a:cubicBezTo>
                    <a:pt x="0" y="27"/>
                    <a:pt x="26" y="0"/>
                    <a:pt x="58" y="0"/>
                  </a:cubicBezTo>
                  <a:cubicBezTo>
                    <a:pt x="89" y="0"/>
                    <a:pt x="115" y="27"/>
                    <a:pt x="115" y="61"/>
                  </a:cubicBezTo>
                  <a:cubicBezTo>
                    <a:pt x="115" y="94"/>
                    <a:pt x="89" y="121"/>
                    <a:pt x="58" y="121"/>
                  </a:cubicBezTo>
                  <a:cubicBezTo>
                    <a:pt x="26" y="121"/>
                    <a:pt x="0" y="94"/>
                    <a:pt x="0" y="61"/>
                  </a:cubicBezTo>
                  <a:close/>
                  <a:moveTo>
                    <a:pt x="383" y="61"/>
                  </a:moveTo>
                  <a:cubicBezTo>
                    <a:pt x="383" y="27"/>
                    <a:pt x="409" y="0"/>
                    <a:pt x="441" y="0"/>
                  </a:cubicBezTo>
                  <a:cubicBezTo>
                    <a:pt x="472" y="0"/>
                    <a:pt x="498" y="27"/>
                    <a:pt x="498" y="61"/>
                  </a:cubicBezTo>
                  <a:cubicBezTo>
                    <a:pt x="498" y="94"/>
                    <a:pt x="472" y="121"/>
                    <a:pt x="441" y="121"/>
                  </a:cubicBezTo>
                  <a:cubicBezTo>
                    <a:pt x="409" y="121"/>
                    <a:pt x="383" y="94"/>
                    <a:pt x="383" y="61"/>
                  </a:cubicBezTo>
                  <a:close/>
                  <a:moveTo>
                    <a:pt x="766" y="61"/>
                  </a:moveTo>
                  <a:cubicBezTo>
                    <a:pt x="766" y="27"/>
                    <a:pt x="792" y="0"/>
                    <a:pt x="824" y="0"/>
                  </a:cubicBezTo>
                  <a:cubicBezTo>
                    <a:pt x="855" y="0"/>
                    <a:pt x="881" y="27"/>
                    <a:pt x="881" y="61"/>
                  </a:cubicBezTo>
                  <a:cubicBezTo>
                    <a:pt x="881" y="94"/>
                    <a:pt x="855" y="121"/>
                    <a:pt x="824" y="121"/>
                  </a:cubicBezTo>
                  <a:cubicBezTo>
                    <a:pt x="792" y="121"/>
                    <a:pt x="766" y="94"/>
                    <a:pt x="766" y="61"/>
                  </a:cubicBezTo>
                  <a:close/>
                  <a:moveTo>
                    <a:pt x="1149" y="61"/>
                  </a:moveTo>
                  <a:cubicBezTo>
                    <a:pt x="1149" y="27"/>
                    <a:pt x="1175" y="0"/>
                    <a:pt x="1207" y="0"/>
                  </a:cubicBezTo>
                  <a:cubicBezTo>
                    <a:pt x="1238" y="0"/>
                    <a:pt x="1264" y="27"/>
                    <a:pt x="1264" y="61"/>
                  </a:cubicBezTo>
                  <a:cubicBezTo>
                    <a:pt x="1264" y="94"/>
                    <a:pt x="1238" y="121"/>
                    <a:pt x="1207" y="121"/>
                  </a:cubicBezTo>
                  <a:cubicBezTo>
                    <a:pt x="1175" y="121"/>
                    <a:pt x="1149" y="94"/>
                    <a:pt x="1149" y="61"/>
                  </a:cubicBezTo>
                  <a:close/>
                  <a:moveTo>
                    <a:pt x="1532" y="61"/>
                  </a:moveTo>
                  <a:cubicBezTo>
                    <a:pt x="1532" y="27"/>
                    <a:pt x="1558" y="0"/>
                    <a:pt x="1590" y="0"/>
                  </a:cubicBezTo>
                  <a:cubicBezTo>
                    <a:pt x="1621" y="0"/>
                    <a:pt x="1647" y="27"/>
                    <a:pt x="1647" y="61"/>
                  </a:cubicBezTo>
                  <a:cubicBezTo>
                    <a:pt x="1647" y="94"/>
                    <a:pt x="1621" y="121"/>
                    <a:pt x="1590" y="121"/>
                  </a:cubicBezTo>
                  <a:cubicBezTo>
                    <a:pt x="1558" y="121"/>
                    <a:pt x="1532" y="94"/>
                    <a:pt x="1532" y="61"/>
                  </a:cubicBezTo>
                  <a:close/>
                  <a:moveTo>
                    <a:pt x="0" y="328"/>
                  </a:moveTo>
                  <a:cubicBezTo>
                    <a:pt x="0" y="294"/>
                    <a:pt x="26" y="267"/>
                    <a:pt x="58" y="267"/>
                  </a:cubicBezTo>
                  <a:cubicBezTo>
                    <a:pt x="89" y="267"/>
                    <a:pt x="115" y="294"/>
                    <a:pt x="115" y="328"/>
                  </a:cubicBezTo>
                  <a:cubicBezTo>
                    <a:pt x="115" y="361"/>
                    <a:pt x="89" y="388"/>
                    <a:pt x="58" y="388"/>
                  </a:cubicBezTo>
                  <a:cubicBezTo>
                    <a:pt x="26" y="388"/>
                    <a:pt x="0" y="361"/>
                    <a:pt x="0" y="328"/>
                  </a:cubicBezTo>
                  <a:close/>
                  <a:moveTo>
                    <a:pt x="383" y="328"/>
                  </a:moveTo>
                  <a:cubicBezTo>
                    <a:pt x="383" y="294"/>
                    <a:pt x="409" y="267"/>
                    <a:pt x="441" y="267"/>
                  </a:cubicBezTo>
                  <a:cubicBezTo>
                    <a:pt x="472" y="267"/>
                    <a:pt x="498" y="294"/>
                    <a:pt x="498" y="328"/>
                  </a:cubicBezTo>
                  <a:cubicBezTo>
                    <a:pt x="498" y="361"/>
                    <a:pt x="472" y="388"/>
                    <a:pt x="441" y="388"/>
                  </a:cubicBezTo>
                  <a:cubicBezTo>
                    <a:pt x="409" y="388"/>
                    <a:pt x="383" y="361"/>
                    <a:pt x="383" y="328"/>
                  </a:cubicBezTo>
                  <a:close/>
                  <a:moveTo>
                    <a:pt x="766" y="328"/>
                  </a:moveTo>
                  <a:cubicBezTo>
                    <a:pt x="766" y="294"/>
                    <a:pt x="792" y="267"/>
                    <a:pt x="824" y="267"/>
                  </a:cubicBezTo>
                  <a:cubicBezTo>
                    <a:pt x="855" y="267"/>
                    <a:pt x="881" y="294"/>
                    <a:pt x="881" y="328"/>
                  </a:cubicBezTo>
                  <a:cubicBezTo>
                    <a:pt x="881" y="361"/>
                    <a:pt x="855" y="388"/>
                    <a:pt x="824" y="388"/>
                  </a:cubicBezTo>
                  <a:cubicBezTo>
                    <a:pt x="792" y="388"/>
                    <a:pt x="766" y="361"/>
                    <a:pt x="766" y="328"/>
                  </a:cubicBezTo>
                  <a:close/>
                  <a:moveTo>
                    <a:pt x="1149" y="328"/>
                  </a:moveTo>
                  <a:cubicBezTo>
                    <a:pt x="1149" y="294"/>
                    <a:pt x="1175" y="267"/>
                    <a:pt x="1207" y="267"/>
                  </a:cubicBezTo>
                  <a:cubicBezTo>
                    <a:pt x="1238" y="267"/>
                    <a:pt x="1264" y="294"/>
                    <a:pt x="1264" y="328"/>
                  </a:cubicBezTo>
                  <a:cubicBezTo>
                    <a:pt x="1264" y="361"/>
                    <a:pt x="1238" y="388"/>
                    <a:pt x="1207" y="388"/>
                  </a:cubicBezTo>
                  <a:cubicBezTo>
                    <a:pt x="1175" y="388"/>
                    <a:pt x="1149" y="361"/>
                    <a:pt x="1149" y="328"/>
                  </a:cubicBezTo>
                  <a:close/>
                  <a:moveTo>
                    <a:pt x="1532" y="328"/>
                  </a:moveTo>
                  <a:cubicBezTo>
                    <a:pt x="1532" y="294"/>
                    <a:pt x="1558" y="267"/>
                    <a:pt x="1590" y="267"/>
                  </a:cubicBezTo>
                  <a:cubicBezTo>
                    <a:pt x="1621" y="267"/>
                    <a:pt x="1647" y="294"/>
                    <a:pt x="1647" y="328"/>
                  </a:cubicBezTo>
                  <a:cubicBezTo>
                    <a:pt x="1647" y="361"/>
                    <a:pt x="1621" y="388"/>
                    <a:pt x="1590" y="388"/>
                  </a:cubicBezTo>
                  <a:cubicBezTo>
                    <a:pt x="1558" y="388"/>
                    <a:pt x="1532" y="361"/>
                    <a:pt x="1532" y="328"/>
                  </a:cubicBezTo>
                  <a:close/>
                  <a:moveTo>
                    <a:pt x="0" y="595"/>
                  </a:moveTo>
                  <a:cubicBezTo>
                    <a:pt x="0" y="561"/>
                    <a:pt x="26" y="534"/>
                    <a:pt x="58" y="534"/>
                  </a:cubicBezTo>
                  <a:cubicBezTo>
                    <a:pt x="89" y="534"/>
                    <a:pt x="115" y="561"/>
                    <a:pt x="115" y="595"/>
                  </a:cubicBezTo>
                  <a:cubicBezTo>
                    <a:pt x="115" y="628"/>
                    <a:pt x="89" y="655"/>
                    <a:pt x="58" y="655"/>
                  </a:cubicBezTo>
                  <a:cubicBezTo>
                    <a:pt x="26" y="655"/>
                    <a:pt x="0" y="628"/>
                    <a:pt x="0" y="595"/>
                  </a:cubicBezTo>
                  <a:close/>
                  <a:moveTo>
                    <a:pt x="383" y="595"/>
                  </a:moveTo>
                  <a:cubicBezTo>
                    <a:pt x="383" y="561"/>
                    <a:pt x="409" y="534"/>
                    <a:pt x="441" y="534"/>
                  </a:cubicBezTo>
                  <a:cubicBezTo>
                    <a:pt x="472" y="534"/>
                    <a:pt x="498" y="561"/>
                    <a:pt x="498" y="595"/>
                  </a:cubicBezTo>
                  <a:cubicBezTo>
                    <a:pt x="498" y="628"/>
                    <a:pt x="472" y="655"/>
                    <a:pt x="441" y="655"/>
                  </a:cubicBezTo>
                  <a:cubicBezTo>
                    <a:pt x="409" y="655"/>
                    <a:pt x="383" y="628"/>
                    <a:pt x="383" y="595"/>
                  </a:cubicBezTo>
                  <a:close/>
                  <a:moveTo>
                    <a:pt x="766" y="595"/>
                  </a:moveTo>
                  <a:cubicBezTo>
                    <a:pt x="766" y="561"/>
                    <a:pt x="792" y="534"/>
                    <a:pt x="824" y="534"/>
                  </a:cubicBezTo>
                  <a:cubicBezTo>
                    <a:pt x="855" y="534"/>
                    <a:pt x="881" y="561"/>
                    <a:pt x="881" y="595"/>
                  </a:cubicBezTo>
                  <a:cubicBezTo>
                    <a:pt x="881" y="628"/>
                    <a:pt x="855" y="655"/>
                    <a:pt x="824" y="655"/>
                  </a:cubicBezTo>
                  <a:cubicBezTo>
                    <a:pt x="792" y="655"/>
                    <a:pt x="766" y="628"/>
                    <a:pt x="766" y="595"/>
                  </a:cubicBezTo>
                  <a:close/>
                  <a:moveTo>
                    <a:pt x="1149" y="595"/>
                  </a:moveTo>
                  <a:cubicBezTo>
                    <a:pt x="1149" y="561"/>
                    <a:pt x="1175" y="534"/>
                    <a:pt x="1207" y="534"/>
                  </a:cubicBezTo>
                  <a:cubicBezTo>
                    <a:pt x="1238" y="534"/>
                    <a:pt x="1264" y="561"/>
                    <a:pt x="1264" y="595"/>
                  </a:cubicBezTo>
                  <a:cubicBezTo>
                    <a:pt x="1264" y="628"/>
                    <a:pt x="1238" y="655"/>
                    <a:pt x="1207" y="655"/>
                  </a:cubicBezTo>
                  <a:cubicBezTo>
                    <a:pt x="1175" y="655"/>
                    <a:pt x="1149" y="628"/>
                    <a:pt x="1149" y="595"/>
                  </a:cubicBezTo>
                  <a:close/>
                  <a:moveTo>
                    <a:pt x="1532" y="595"/>
                  </a:moveTo>
                  <a:cubicBezTo>
                    <a:pt x="1532" y="561"/>
                    <a:pt x="1558" y="534"/>
                    <a:pt x="1590" y="534"/>
                  </a:cubicBezTo>
                  <a:cubicBezTo>
                    <a:pt x="1621" y="534"/>
                    <a:pt x="1647" y="561"/>
                    <a:pt x="1647" y="595"/>
                  </a:cubicBezTo>
                  <a:cubicBezTo>
                    <a:pt x="1647" y="628"/>
                    <a:pt x="1621" y="655"/>
                    <a:pt x="1590" y="655"/>
                  </a:cubicBezTo>
                  <a:cubicBezTo>
                    <a:pt x="1558" y="655"/>
                    <a:pt x="1532" y="628"/>
                    <a:pt x="1532" y="595"/>
                  </a:cubicBezTo>
                  <a:close/>
                  <a:moveTo>
                    <a:pt x="0" y="862"/>
                  </a:moveTo>
                  <a:cubicBezTo>
                    <a:pt x="0" y="828"/>
                    <a:pt x="26" y="801"/>
                    <a:pt x="58" y="801"/>
                  </a:cubicBezTo>
                  <a:cubicBezTo>
                    <a:pt x="89" y="801"/>
                    <a:pt x="115" y="828"/>
                    <a:pt x="115" y="862"/>
                  </a:cubicBezTo>
                  <a:cubicBezTo>
                    <a:pt x="115" y="895"/>
                    <a:pt x="89" y="922"/>
                    <a:pt x="58" y="922"/>
                  </a:cubicBezTo>
                  <a:cubicBezTo>
                    <a:pt x="26" y="922"/>
                    <a:pt x="0" y="895"/>
                    <a:pt x="0" y="862"/>
                  </a:cubicBezTo>
                  <a:close/>
                  <a:moveTo>
                    <a:pt x="383" y="862"/>
                  </a:moveTo>
                  <a:cubicBezTo>
                    <a:pt x="383" y="828"/>
                    <a:pt x="409" y="801"/>
                    <a:pt x="441" y="801"/>
                  </a:cubicBezTo>
                  <a:cubicBezTo>
                    <a:pt x="472" y="801"/>
                    <a:pt x="498" y="828"/>
                    <a:pt x="498" y="862"/>
                  </a:cubicBezTo>
                  <a:cubicBezTo>
                    <a:pt x="498" y="895"/>
                    <a:pt x="472" y="922"/>
                    <a:pt x="441" y="922"/>
                  </a:cubicBezTo>
                  <a:cubicBezTo>
                    <a:pt x="409" y="922"/>
                    <a:pt x="383" y="895"/>
                    <a:pt x="383" y="862"/>
                  </a:cubicBezTo>
                  <a:close/>
                  <a:moveTo>
                    <a:pt x="766" y="862"/>
                  </a:moveTo>
                  <a:cubicBezTo>
                    <a:pt x="766" y="828"/>
                    <a:pt x="792" y="801"/>
                    <a:pt x="824" y="801"/>
                  </a:cubicBezTo>
                  <a:cubicBezTo>
                    <a:pt x="855" y="801"/>
                    <a:pt x="881" y="828"/>
                    <a:pt x="881" y="862"/>
                  </a:cubicBezTo>
                  <a:cubicBezTo>
                    <a:pt x="881" y="895"/>
                    <a:pt x="855" y="922"/>
                    <a:pt x="824" y="922"/>
                  </a:cubicBezTo>
                  <a:cubicBezTo>
                    <a:pt x="792" y="922"/>
                    <a:pt x="766" y="895"/>
                    <a:pt x="766" y="862"/>
                  </a:cubicBezTo>
                  <a:close/>
                  <a:moveTo>
                    <a:pt x="1149" y="862"/>
                  </a:moveTo>
                  <a:cubicBezTo>
                    <a:pt x="1149" y="828"/>
                    <a:pt x="1175" y="801"/>
                    <a:pt x="1207" y="801"/>
                  </a:cubicBezTo>
                  <a:cubicBezTo>
                    <a:pt x="1238" y="801"/>
                    <a:pt x="1264" y="828"/>
                    <a:pt x="1264" y="862"/>
                  </a:cubicBezTo>
                  <a:cubicBezTo>
                    <a:pt x="1264" y="895"/>
                    <a:pt x="1238" y="922"/>
                    <a:pt x="1207" y="922"/>
                  </a:cubicBezTo>
                  <a:cubicBezTo>
                    <a:pt x="1175" y="922"/>
                    <a:pt x="1149" y="895"/>
                    <a:pt x="1149" y="862"/>
                  </a:cubicBezTo>
                  <a:close/>
                  <a:moveTo>
                    <a:pt x="1532" y="862"/>
                  </a:moveTo>
                  <a:cubicBezTo>
                    <a:pt x="1532" y="828"/>
                    <a:pt x="1558" y="801"/>
                    <a:pt x="1590" y="801"/>
                  </a:cubicBezTo>
                  <a:cubicBezTo>
                    <a:pt x="1621" y="801"/>
                    <a:pt x="1647" y="828"/>
                    <a:pt x="1647" y="862"/>
                  </a:cubicBezTo>
                  <a:cubicBezTo>
                    <a:pt x="1647" y="895"/>
                    <a:pt x="1621" y="922"/>
                    <a:pt x="1590" y="922"/>
                  </a:cubicBezTo>
                  <a:cubicBezTo>
                    <a:pt x="1558" y="922"/>
                    <a:pt x="1532" y="895"/>
                    <a:pt x="1532" y="8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5"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14" name="任意多边形 13"/>
            <p:cNvSpPr/>
            <p:nvPr userDrawn="1"/>
          </p:nvSpPr>
          <p:spPr>
            <a:xfrm>
              <a:off x="1349476" y="191499"/>
              <a:ext cx="648072" cy="362795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647" h="922">
                  <a:moveTo>
                    <a:pt x="0" y="61"/>
                  </a:moveTo>
                  <a:cubicBezTo>
                    <a:pt x="0" y="27"/>
                    <a:pt x="26" y="0"/>
                    <a:pt x="58" y="0"/>
                  </a:cubicBezTo>
                  <a:cubicBezTo>
                    <a:pt x="89" y="0"/>
                    <a:pt x="115" y="27"/>
                    <a:pt x="115" y="61"/>
                  </a:cubicBezTo>
                  <a:cubicBezTo>
                    <a:pt x="115" y="94"/>
                    <a:pt x="89" y="121"/>
                    <a:pt x="58" y="121"/>
                  </a:cubicBezTo>
                  <a:cubicBezTo>
                    <a:pt x="26" y="121"/>
                    <a:pt x="0" y="94"/>
                    <a:pt x="0" y="61"/>
                  </a:cubicBezTo>
                  <a:close/>
                  <a:moveTo>
                    <a:pt x="383" y="61"/>
                  </a:moveTo>
                  <a:cubicBezTo>
                    <a:pt x="383" y="27"/>
                    <a:pt x="409" y="0"/>
                    <a:pt x="441" y="0"/>
                  </a:cubicBezTo>
                  <a:cubicBezTo>
                    <a:pt x="472" y="0"/>
                    <a:pt x="498" y="27"/>
                    <a:pt x="498" y="61"/>
                  </a:cubicBezTo>
                  <a:cubicBezTo>
                    <a:pt x="498" y="94"/>
                    <a:pt x="472" y="121"/>
                    <a:pt x="441" y="121"/>
                  </a:cubicBezTo>
                  <a:cubicBezTo>
                    <a:pt x="409" y="121"/>
                    <a:pt x="383" y="94"/>
                    <a:pt x="383" y="61"/>
                  </a:cubicBezTo>
                  <a:close/>
                  <a:moveTo>
                    <a:pt x="766" y="61"/>
                  </a:moveTo>
                  <a:cubicBezTo>
                    <a:pt x="766" y="27"/>
                    <a:pt x="792" y="0"/>
                    <a:pt x="824" y="0"/>
                  </a:cubicBezTo>
                  <a:cubicBezTo>
                    <a:pt x="855" y="0"/>
                    <a:pt x="881" y="27"/>
                    <a:pt x="881" y="61"/>
                  </a:cubicBezTo>
                  <a:cubicBezTo>
                    <a:pt x="881" y="94"/>
                    <a:pt x="855" y="121"/>
                    <a:pt x="824" y="121"/>
                  </a:cubicBezTo>
                  <a:cubicBezTo>
                    <a:pt x="792" y="121"/>
                    <a:pt x="766" y="94"/>
                    <a:pt x="766" y="61"/>
                  </a:cubicBezTo>
                  <a:close/>
                  <a:moveTo>
                    <a:pt x="1149" y="61"/>
                  </a:moveTo>
                  <a:cubicBezTo>
                    <a:pt x="1149" y="27"/>
                    <a:pt x="1175" y="0"/>
                    <a:pt x="1207" y="0"/>
                  </a:cubicBezTo>
                  <a:cubicBezTo>
                    <a:pt x="1238" y="0"/>
                    <a:pt x="1264" y="27"/>
                    <a:pt x="1264" y="61"/>
                  </a:cubicBezTo>
                  <a:cubicBezTo>
                    <a:pt x="1264" y="94"/>
                    <a:pt x="1238" y="121"/>
                    <a:pt x="1207" y="121"/>
                  </a:cubicBezTo>
                  <a:cubicBezTo>
                    <a:pt x="1175" y="121"/>
                    <a:pt x="1149" y="94"/>
                    <a:pt x="1149" y="61"/>
                  </a:cubicBezTo>
                  <a:close/>
                  <a:moveTo>
                    <a:pt x="1532" y="61"/>
                  </a:moveTo>
                  <a:cubicBezTo>
                    <a:pt x="1532" y="27"/>
                    <a:pt x="1558" y="0"/>
                    <a:pt x="1590" y="0"/>
                  </a:cubicBezTo>
                  <a:cubicBezTo>
                    <a:pt x="1621" y="0"/>
                    <a:pt x="1647" y="27"/>
                    <a:pt x="1647" y="61"/>
                  </a:cubicBezTo>
                  <a:cubicBezTo>
                    <a:pt x="1647" y="94"/>
                    <a:pt x="1621" y="121"/>
                    <a:pt x="1590" y="121"/>
                  </a:cubicBezTo>
                  <a:cubicBezTo>
                    <a:pt x="1558" y="121"/>
                    <a:pt x="1532" y="94"/>
                    <a:pt x="1532" y="61"/>
                  </a:cubicBezTo>
                  <a:close/>
                  <a:moveTo>
                    <a:pt x="0" y="328"/>
                  </a:moveTo>
                  <a:cubicBezTo>
                    <a:pt x="0" y="294"/>
                    <a:pt x="26" y="267"/>
                    <a:pt x="58" y="267"/>
                  </a:cubicBezTo>
                  <a:cubicBezTo>
                    <a:pt x="89" y="267"/>
                    <a:pt x="115" y="294"/>
                    <a:pt x="115" y="328"/>
                  </a:cubicBezTo>
                  <a:cubicBezTo>
                    <a:pt x="115" y="361"/>
                    <a:pt x="89" y="388"/>
                    <a:pt x="58" y="388"/>
                  </a:cubicBezTo>
                  <a:cubicBezTo>
                    <a:pt x="26" y="388"/>
                    <a:pt x="0" y="361"/>
                    <a:pt x="0" y="328"/>
                  </a:cubicBezTo>
                  <a:close/>
                  <a:moveTo>
                    <a:pt x="383" y="328"/>
                  </a:moveTo>
                  <a:cubicBezTo>
                    <a:pt x="383" y="294"/>
                    <a:pt x="409" y="267"/>
                    <a:pt x="441" y="267"/>
                  </a:cubicBezTo>
                  <a:cubicBezTo>
                    <a:pt x="472" y="267"/>
                    <a:pt x="498" y="294"/>
                    <a:pt x="498" y="328"/>
                  </a:cubicBezTo>
                  <a:cubicBezTo>
                    <a:pt x="498" y="361"/>
                    <a:pt x="472" y="388"/>
                    <a:pt x="441" y="388"/>
                  </a:cubicBezTo>
                  <a:cubicBezTo>
                    <a:pt x="409" y="388"/>
                    <a:pt x="383" y="361"/>
                    <a:pt x="383" y="328"/>
                  </a:cubicBezTo>
                  <a:close/>
                  <a:moveTo>
                    <a:pt x="766" y="328"/>
                  </a:moveTo>
                  <a:cubicBezTo>
                    <a:pt x="766" y="294"/>
                    <a:pt x="792" y="267"/>
                    <a:pt x="824" y="267"/>
                  </a:cubicBezTo>
                  <a:cubicBezTo>
                    <a:pt x="855" y="267"/>
                    <a:pt x="881" y="294"/>
                    <a:pt x="881" y="328"/>
                  </a:cubicBezTo>
                  <a:cubicBezTo>
                    <a:pt x="881" y="361"/>
                    <a:pt x="855" y="388"/>
                    <a:pt x="824" y="388"/>
                  </a:cubicBezTo>
                  <a:cubicBezTo>
                    <a:pt x="792" y="388"/>
                    <a:pt x="766" y="361"/>
                    <a:pt x="766" y="328"/>
                  </a:cubicBezTo>
                  <a:close/>
                  <a:moveTo>
                    <a:pt x="1149" y="328"/>
                  </a:moveTo>
                  <a:cubicBezTo>
                    <a:pt x="1149" y="294"/>
                    <a:pt x="1175" y="267"/>
                    <a:pt x="1207" y="267"/>
                  </a:cubicBezTo>
                  <a:cubicBezTo>
                    <a:pt x="1238" y="267"/>
                    <a:pt x="1264" y="294"/>
                    <a:pt x="1264" y="328"/>
                  </a:cubicBezTo>
                  <a:cubicBezTo>
                    <a:pt x="1264" y="361"/>
                    <a:pt x="1238" y="388"/>
                    <a:pt x="1207" y="388"/>
                  </a:cubicBezTo>
                  <a:cubicBezTo>
                    <a:pt x="1175" y="388"/>
                    <a:pt x="1149" y="361"/>
                    <a:pt x="1149" y="328"/>
                  </a:cubicBezTo>
                  <a:close/>
                  <a:moveTo>
                    <a:pt x="1532" y="328"/>
                  </a:moveTo>
                  <a:cubicBezTo>
                    <a:pt x="1532" y="294"/>
                    <a:pt x="1558" y="267"/>
                    <a:pt x="1590" y="267"/>
                  </a:cubicBezTo>
                  <a:cubicBezTo>
                    <a:pt x="1621" y="267"/>
                    <a:pt x="1647" y="294"/>
                    <a:pt x="1647" y="328"/>
                  </a:cubicBezTo>
                  <a:cubicBezTo>
                    <a:pt x="1647" y="361"/>
                    <a:pt x="1621" y="388"/>
                    <a:pt x="1590" y="388"/>
                  </a:cubicBezTo>
                  <a:cubicBezTo>
                    <a:pt x="1558" y="388"/>
                    <a:pt x="1532" y="361"/>
                    <a:pt x="1532" y="328"/>
                  </a:cubicBezTo>
                  <a:close/>
                  <a:moveTo>
                    <a:pt x="0" y="595"/>
                  </a:moveTo>
                  <a:cubicBezTo>
                    <a:pt x="0" y="561"/>
                    <a:pt x="26" y="534"/>
                    <a:pt x="58" y="534"/>
                  </a:cubicBezTo>
                  <a:cubicBezTo>
                    <a:pt x="89" y="534"/>
                    <a:pt x="115" y="561"/>
                    <a:pt x="115" y="595"/>
                  </a:cubicBezTo>
                  <a:cubicBezTo>
                    <a:pt x="115" y="628"/>
                    <a:pt x="89" y="655"/>
                    <a:pt x="58" y="655"/>
                  </a:cubicBezTo>
                  <a:cubicBezTo>
                    <a:pt x="26" y="655"/>
                    <a:pt x="0" y="628"/>
                    <a:pt x="0" y="595"/>
                  </a:cubicBezTo>
                  <a:close/>
                  <a:moveTo>
                    <a:pt x="383" y="595"/>
                  </a:moveTo>
                  <a:cubicBezTo>
                    <a:pt x="383" y="561"/>
                    <a:pt x="409" y="534"/>
                    <a:pt x="441" y="534"/>
                  </a:cubicBezTo>
                  <a:cubicBezTo>
                    <a:pt x="472" y="534"/>
                    <a:pt x="498" y="561"/>
                    <a:pt x="498" y="595"/>
                  </a:cubicBezTo>
                  <a:cubicBezTo>
                    <a:pt x="498" y="628"/>
                    <a:pt x="472" y="655"/>
                    <a:pt x="441" y="655"/>
                  </a:cubicBezTo>
                  <a:cubicBezTo>
                    <a:pt x="409" y="655"/>
                    <a:pt x="383" y="628"/>
                    <a:pt x="383" y="595"/>
                  </a:cubicBezTo>
                  <a:close/>
                  <a:moveTo>
                    <a:pt x="766" y="595"/>
                  </a:moveTo>
                  <a:cubicBezTo>
                    <a:pt x="766" y="561"/>
                    <a:pt x="792" y="534"/>
                    <a:pt x="824" y="534"/>
                  </a:cubicBezTo>
                  <a:cubicBezTo>
                    <a:pt x="855" y="534"/>
                    <a:pt x="881" y="561"/>
                    <a:pt x="881" y="595"/>
                  </a:cubicBezTo>
                  <a:cubicBezTo>
                    <a:pt x="881" y="628"/>
                    <a:pt x="855" y="655"/>
                    <a:pt x="824" y="655"/>
                  </a:cubicBezTo>
                  <a:cubicBezTo>
                    <a:pt x="792" y="655"/>
                    <a:pt x="766" y="628"/>
                    <a:pt x="766" y="595"/>
                  </a:cubicBezTo>
                  <a:close/>
                  <a:moveTo>
                    <a:pt x="1149" y="595"/>
                  </a:moveTo>
                  <a:cubicBezTo>
                    <a:pt x="1149" y="561"/>
                    <a:pt x="1175" y="534"/>
                    <a:pt x="1207" y="534"/>
                  </a:cubicBezTo>
                  <a:cubicBezTo>
                    <a:pt x="1238" y="534"/>
                    <a:pt x="1264" y="561"/>
                    <a:pt x="1264" y="595"/>
                  </a:cubicBezTo>
                  <a:cubicBezTo>
                    <a:pt x="1264" y="628"/>
                    <a:pt x="1238" y="655"/>
                    <a:pt x="1207" y="655"/>
                  </a:cubicBezTo>
                  <a:cubicBezTo>
                    <a:pt x="1175" y="655"/>
                    <a:pt x="1149" y="628"/>
                    <a:pt x="1149" y="595"/>
                  </a:cubicBezTo>
                  <a:close/>
                  <a:moveTo>
                    <a:pt x="1532" y="595"/>
                  </a:moveTo>
                  <a:cubicBezTo>
                    <a:pt x="1532" y="561"/>
                    <a:pt x="1558" y="534"/>
                    <a:pt x="1590" y="534"/>
                  </a:cubicBezTo>
                  <a:cubicBezTo>
                    <a:pt x="1621" y="534"/>
                    <a:pt x="1647" y="561"/>
                    <a:pt x="1647" y="595"/>
                  </a:cubicBezTo>
                  <a:cubicBezTo>
                    <a:pt x="1647" y="628"/>
                    <a:pt x="1621" y="655"/>
                    <a:pt x="1590" y="655"/>
                  </a:cubicBezTo>
                  <a:cubicBezTo>
                    <a:pt x="1558" y="655"/>
                    <a:pt x="1532" y="628"/>
                    <a:pt x="1532" y="595"/>
                  </a:cubicBezTo>
                  <a:close/>
                  <a:moveTo>
                    <a:pt x="0" y="862"/>
                  </a:moveTo>
                  <a:cubicBezTo>
                    <a:pt x="0" y="828"/>
                    <a:pt x="26" y="801"/>
                    <a:pt x="58" y="801"/>
                  </a:cubicBezTo>
                  <a:cubicBezTo>
                    <a:pt x="89" y="801"/>
                    <a:pt x="115" y="828"/>
                    <a:pt x="115" y="862"/>
                  </a:cubicBezTo>
                  <a:cubicBezTo>
                    <a:pt x="115" y="895"/>
                    <a:pt x="89" y="922"/>
                    <a:pt x="58" y="922"/>
                  </a:cubicBezTo>
                  <a:cubicBezTo>
                    <a:pt x="26" y="922"/>
                    <a:pt x="0" y="895"/>
                    <a:pt x="0" y="862"/>
                  </a:cubicBezTo>
                  <a:close/>
                  <a:moveTo>
                    <a:pt x="383" y="862"/>
                  </a:moveTo>
                  <a:cubicBezTo>
                    <a:pt x="383" y="828"/>
                    <a:pt x="409" y="801"/>
                    <a:pt x="441" y="801"/>
                  </a:cubicBezTo>
                  <a:cubicBezTo>
                    <a:pt x="472" y="801"/>
                    <a:pt x="498" y="828"/>
                    <a:pt x="498" y="862"/>
                  </a:cubicBezTo>
                  <a:cubicBezTo>
                    <a:pt x="498" y="895"/>
                    <a:pt x="472" y="922"/>
                    <a:pt x="441" y="922"/>
                  </a:cubicBezTo>
                  <a:cubicBezTo>
                    <a:pt x="409" y="922"/>
                    <a:pt x="383" y="895"/>
                    <a:pt x="383" y="862"/>
                  </a:cubicBezTo>
                  <a:close/>
                  <a:moveTo>
                    <a:pt x="766" y="862"/>
                  </a:moveTo>
                  <a:cubicBezTo>
                    <a:pt x="766" y="828"/>
                    <a:pt x="792" y="801"/>
                    <a:pt x="824" y="801"/>
                  </a:cubicBezTo>
                  <a:cubicBezTo>
                    <a:pt x="855" y="801"/>
                    <a:pt x="881" y="828"/>
                    <a:pt x="881" y="862"/>
                  </a:cubicBezTo>
                  <a:cubicBezTo>
                    <a:pt x="881" y="895"/>
                    <a:pt x="855" y="922"/>
                    <a:pt x="824" y="922"/>
                  </a:cubicBezTo>
                  <a:cubicBezTo>
                    <a:pt x="792" y="922"/>
                    <a:pt x="766" y="895"/>
                    <a:pt x="766" y="862"/>
                  </a:cubicBezTo>
                  <a:close/>
                  <a:moveTo>
                    <a:pt x="1149" y="862"/>
                  </a:moveTo>
                  <a:cubicBezTo>
                    <a:pt x="1149" y="828"/>
                    <a:pt x="1175" y="801"/>
                    <a:pt x="1207" y="801"/>
                  </a:cubicBezTo>
                  <a:cubicBezTo>
                    <a:pt x="1238" y="801"/>
                    <a:pt x="1264" y="828"/>
                    <a:pt x="1264" y="862"/>
                  </a:cubicBezTo>
                  <a:cubicBezTo>
                    <a:pt x="1264" y="895"/>
                    <a:pt x="1238" y="922"/>
                    <a:pt x="1207" y="922"/>
                  </a:cubicBezTo>
                  <a:cubicBezTo>
                    <a:pt x="1175" y="922"/>
                    <a:pt x="1149" y="895"/>
                    <a:pt x="1149" y="862"/>
                  </a:cubicBezTo>
                  <a:close/>
                  <a:moveTo>
                    <a:pt x="1532" y="862"/>
                  </a:moveTo>
                  <a:cubicBezTo>
                    <a:pt x="1532" y="828"/>
                    <a:pt x="1558" y="801"/>
                    <a:pt x="1590" y="801"/>
                  </a:cubicBezTo>
                  <a:cubicBezTo>
                    <a:pt x="1621" y="801"/>
                    <a:pt x="1647" y="828"/>
                    <a:pt x="1647" y="862"/>
                  </a:cubicBezTo>
                  <a:cubicBezTo>
                    <a:pt x="1647" y="895"/>
                    <a:pt x="1621" y="922"/>
                    <a:pt x="1590" y="922"/>
                  </a:cubicBezTo>
                  <a:cubicBezTo>
                    <a:pt x="1558" y="922"/>
                    <a:pt x="1532" y="895"/>
                    <a:pt x="1532" y="8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5"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</p:grpSp>
      <p:grpSp>
        <p:nvGrpSpPr>
          <p:cNvPr id="19" name="组合 18"/>
          <p:cNvGrpSpPr/>
          <p:nvPr userDrawn="1"/>
        </p:nvGrpSpPr>
        <p:grpSpPr>
          <a:xfrm>
            <a:off x="1257941" y="2994826"/>
            <a:ext cx="2008492" cy="1860970"/>
            <a:chOff x="2639066" y="3280576"/>
            <a:chExt cx="2008492" cy="1860970"/>
          </a:xfrm>
        </p:grpSpPr>
        <p:grpSp>
          <p:nvGrpSpPr>
            <p:cNvPr id="20" name="组合 19"/>
            <p:cNvGrpSpPr/>
            <p:nvPr/>
          </p:nvGrpSpPr>
          <p:grpSpPr>
            <a:xfrm>
              <a:off x="2641232" y="3282226"/>
              <a:ext cx="2004160" cy="1857670"/>
              <a:chOff x="1771650" y="2655834"/>
              <a:chExt cx="2004160" cy="1857670"/>
            </a:xfrm>
          </p:grpSpPr>
          <p:sp>
            <p:nvSpPr>
              <p:cNvPr id="24" name="ïsļíḓê"/>
              <p:cNvSpPr/>
              <p:nvPr/>
            </p:nvSpPr>
            <p:spPr bwMode="auto">
              <a:xfrm flipV="1">
                <a:off x="2446200" y="2655834"/>
                <a:ext cx="1329610" cy="1477303"/>
              </a:xfrm>
              <a:custGeom>
                <a:avLst/>
                <a:gdLst>
                  <a:gd name="T0" fmla="*/ 764 w 804"/>
                  <a:gd name="T1" fmla="*/ 744 h 964"/>
                  <a:gd name="T2" fmla="*/ 584 w 804"/>
                  <a:gd name="T3" fmla="*/ 924 h 964"/>
                  <a:gd name="T4" fmla="*/ 0 w 804"/>
                  <a:gd name="T5" fmla="*/ 924 h 964"/>
                  <a:gd name="T6" fmla="*/ 0 w 804"/>
                  <a:gd name="T7" fmla="*/ 964 h 964"/>
                  <a:gd name="T8" fmla="*/ 584 w 804"/>
                  <a:gd name="T9" fmla="*/ 964 h 964"/>
                  <a:gd name="T10" fmla="*/ 804 w 804"/>
                  <a:gd name="T11" fmla="*/ 744 h 964"/>
                  <a:gd name="T12" fmla="*/ 804 w 804"/>
                  <a:gd name="T13" fmla="*/ 0 h 964"/>
                  <a:gd name="T14" fmla="*/ 764 w 804"/>
                  <a:gd name="T15" fmla="*/ 0 h 964"/>
                  <a:gd name="T16" fmla="*/ 764 w 804"/>
                  <a:gd name="T17" fmla="*/ 744 h 9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4" h="964">
                    <a:moveTo>
                      <a:pt x="764" y="744"/>
                    </a:moveTo>
                    <a:cubicBezTo>
                      <a:pt x="764" y="843"/>
                      <a:pt x="683" y="924"/>
                      <a:pt x="584" y="924"/>
                    </a:cubicBezTo>
                    <a:cubicBezTo>
                      <a:pt x="0" y="924"/>
                      <a:pt x="0" y="924"/>
                      <a:pt x="0" y="924"/>
                    </a:cubicBezTo>
                    <a:cubicBezTo>
                      <a:pt x="0" y="964"/>
                      <a:pt x="0" y="964"/>
                      <a:pt x="0" y="964"/>
                    </a:cubicBezTo>
                    <a:cubicBezTo>
                      <a:pt x="584" y="964"/>
                      <a:pt x="584" y="964"/>
                      <a:pt x="584" y="964"/>
                    </a:cubicBezTo>
                    <a:cubicBezTo>
                      <a:pt x="705" y="964"/>
                      <a:pt x="804" y="865"/>
                      <a:pt x="804" y="744"/>
                    </a:cubicBezTo>
                    <a:cubicBezTo>
                      <a:pt x="804" y="0"/>
                      <a:pt x="804" y="0"/>
                      <a:pt x="804" y="0"/>
                    </a:cubicBezTo>
                    <a:cubicBezTo>
                      <a:pt x="764" y="0"/>
                      <a:pt x="764" y="0"/>
                      <a:pt x="764" y="0"/>
                    </a:cubicBezTo>
                    <a:lnTo>
                      <a:pt x="764" y="744"/>
                    </a:ln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25" name="ïṣliḑe"/>
              <p:cNvSpPr/>
              <p:nvPr/>
            </p:nvSpPr>
            <p:spPr bwMode="auto">
              <a:xfrm flipV="1">
                <a:off x="1771650" y="3011110"/>
                <a:ext cx="1329610" cy="1502394"/>
              </a:xfrm>
              <a:custGeom>
                <a:avLst/>
                <a:gdLst>
                  <a:gd name="T0" fmla="*/ 40 w 804"/>
                  <a:gd name="T1" fmla="*/ 220 h 980"/>
                  <a:gd name="T2" fmla="*/ 220 w 804"/>
                  <a:gd name="T3" fmla="*/ 40 h 980"/>
                  <a:gd name="T4" fmla="*/ 804 w 804"/>
                  <a:gd name="T5" fmla="*/ 40 h 980"/>
                  <a:gd name="T6" fmla="*/ 804 w 804"/>
                  <a:gd name="T7" fmla="*/ 0 h 980"/>
                  <a:gd name="T8" fmla="*/ 220 w 804"/>
                  <a:gd name="T9" fmla="*/ 0 h 980"/>
                  <a:gd name="T10" fmla="*/ 0 w 804"/>
                  <a:gd name="T11" fmla="*/ 220 h 980"/>
                  <a:gd name="T12" fmla="*/ 0 w 804"/>
                  <a:gd name="T13" fmla="*/ 980 h 980"/>
                  <a:gd name="T14" fmla="*/ 40 w 804"/>
                  <a:gd name="T15" fmla="*/ 980 h 980"/>
                  <a:gd name="T16" fmla="*/ 40 w 804"/>
                  <a:gd name="T17" fmla="*/ 220 h 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4" h="980">
                    <a:moveTo>
                      <a:pt x="40" y="220"/>
                    </a:moveTo>
                    <a:cubicBezTo>
                      <a:pt x="40" y="121"/>
                      <a:pt x="121" y="40"/>
                      <a:pt x="220" y="40"/>
                    </a:cubicBezTo>
                    <a:cubicBezTo>
                      <a:pt x="804" y="40"/>
                      <a:pt x="804" y="40"/>
                      <a:pt x="804" y="40"/>
                    </a:cubicBezTo>
                    <a:cubicBezTo>
                      <a:pt x="804" y="0"/>
                      <a:pt x="804" y="0"/>
                      <a:pt x="804" y="0"/>
                    </a:cubicBezTo>
                    <a:cubicBezTo>
                      <a:pt x="220" y="0"/>
                      <a:pt x="220" y="0"/>
                      <a:pt x="220" y="0"/>
                    </a:cubicBezTo>
                    <a:cubicBezTo>
                      <a:pt x="99" y="0"/>
                      <a:pt x="0" y="99"/>
                      <a:pt x="0" y="220"/>
                    </a:cubicBezTo>
                    <a:cubicBezTo>
                      <a:pt x="0" y="980"/>
                      <a:pt x="0" y="980"/>
                      <a:pt x="0" y="980"/>
                    </a:cubicBezTo>
                    <a:cubicBezTo>
                      <a:pt x="40" y="980"/>
                      <a:pt x="40" y="980"/>
                      <a:pt x="40" y="980"/>
                    </a:cubicBezTo>
                    <a:lnTo>
                      <a:pt x="40" y="220"/>
                    </a:ln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2639066" y="3280576"/>
              <a:ext cx="2008492" cy="1860970"/>
              <a:chOff x="1771650" y="2652534"/>
              <a:chExt cx="2008492" cy="1860970"/>
            </a:xfrm>
          </p:grpSpPr>
          <p:sp>
            <p:nvSpPr>
              <p:cNvPr id="22" name="îs1ïḍé"/>
              <p:cNvSpPr/>
              <p:nvPr/>
            </p:nvSpPr>
            <p:spPr bwMode="auto">
              <a:xfrm>
                <a:off x="3168391" y="4209411"/>
                <a:ext cx="611751" cy="304093"/>
              </a:xfrm>
              <a:custGeom>
                <a:avLst/>
                <a:gdLst>
                  <a:gd name="T0" fmla="*/ 146 w 370"/>
                  <a:gd name="T1" fmla="*/ 157 h 198"/>
                  <a:gd name="T2" fmla="*/ 83 w 370"/>
                  <a:gd name="T3" fmla="*/ 198 h 198"/>
                  <a:gd name="T4" fmla="*/ 83 w 370"/>
                  <a:gd name="T5" fmla="*/ 172 h 198"/>
                  <a:gd name="T6" fmla="*/ 23 w 370"/>
                  <a:gd name="T7" fmla="*/ 146 h 198"/>
                  <a:gd name="T8" fmla="*/ 0 w 370"/>
                  <a:gd name="T9" fmla="*/ 87 h 198"/>
                  <a:gd name="T10" fmla="*/ 25 w 370"/>
                  <a:gd name="T11" fmla="*/ 25 h 198"/>
                  <a:gd name="T12" fmla="*/ 86 w 370"/>
                  <a:gd name="T13" fmla="*/ 0 h 198"/>
                  <a:gd name="T14" fmla="*/ 146 w 370"/>
                  <a:gd name="T15" fmla="*/ 25 h 198"/>
                  <a:gd name="T16" fmla="*/ 170 w 370"/>
                  <a:gd name="T17" fmla="*/ 88 h 198"/>
                  <a:gd name="T18" fmla="*/ 146 w 370"/>
                  <a:gd name="T19" fmla="*/ 157 h 198"/>
                  <a:gd name="T20" fmla="*/ 346 w 370"/>
                  <a:gd name="T21" fmla="*/ 157 h 198"/>
                  <a:gd name="T22" fmla="*/ 283 w 370"/>
                  <a:gd name="T23" fmla="*/ 198 h 198"/>
                  <a:gd name="T24" fmla="*/ 283 w 370"/>
                  <a:gd name="T25" fmla="*/ 172 h 198"/>
                  <a:gd name="T26" fmla="*/ 223 w 370"/>
                  <a:gd name="T27" fmla="*/ 146 h 198"/>
                  <a:gd name="T28" fmla="*/ 200 w 370"/>
                  <a:gd name="T29" fmla="*/ 87 h 198"/>
                  <a:gd name="T30" fmla="*/ 224 w 370"/>
                  <a:gd name="T31" fmla="*/ 25 h 198"/>
                  <a:gd name="T32" fmla="*/ 286 w 370"/>
                  <a:gd name="T33" fmla="*/ 0 h 198"/>
                  <a:gd name="T34" fmla="*/ 345 w 370"/>
                  <a:gd name="T35" fmla="*/ 25 h 198"/>
                  <a:gd name="T36" fmla="*/ 370 w 370"/>
                  <a:gd name="T37" fmla="*/ 88 h 198"/>
                  <a:gd name="T38" fmla="*/ 346 w 370"/>
                  <a:gd name="T39" fmla="*/ 15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0" h="198">
                    <a:moveTo>
                      <a:pt x="146" y="157"/>
                    </a:moveTo>
                    <a:cubicBezTo>
                      <a:pt x="131" y="177"/>
                      <a:pt x="111" y="191"/>
                      <a:pt x="83" y="198"/>
                    </a:cubicBezTo>
                    <a:cubicBezTo>
                      <a:pt x="83" y="172"/>
                      <a:pt x="83" y="172"/>
                      <a:pt x="83" y="172"/>
                    </a:cubicBezTo>
                    <a:cubicBezTo>
                      <a:pt x="59" y="170"/>
                      <a:pt x="39" y="162"/>
                      <a:pt x="23" y="146"/>
                    </a:cubicBezTo>
                    <a:cubicBezTo>
                      <a:pt x="8" y="130"/>
                      <a:pt x="0" y="111"/>
                      <a:pt x="0" y="87"/>
                    </a:cubicBezTo>
                    <a:cubicBezTo>
                      <a:pt x="0" y="62"/>
                      <a:pt x="8" y="42"/>
                      <a:pt x="25" y="25"/>
                    </a:cubicBezTo>
                    <a:cubicBezTo>
                      <a:pt x="41" y="8"/>
                      <a:pt x="61" y="0"/>
                      <a:pt x="86" y="0"/>
                    </a:cubicBezTo>
                    <a:cubicBezTo>
                      <a:pt x="110" y="0"/>
                      <a:pt x="129" y="8"/>
                      <a:pt x="146" y="25"/>
                    </a:cubicBezTo>
                    <a:cubicBezTo>
                      <a:pt x="162" y="42"/>
                      <a:pt x="170" y="63"/>
                      <a:pt x="170" y="88"/>
                    </a:cubicBezTo>
                    <a:cubicBezTo>
                      <a:pt x="170" y="114"/>
                      <a:pt x="162" y="137"/>
                      <a:pt x="146" y="157"/>
                    </a:cubicBezTo>
                    <a:close/>
                    <a:moveTo>
                      <a:pt x="346" y="157"/>
                    </a:moveTo>
                    <a:cubicBezTo>
                      <a:pt x="330" y="177"/>
                      <a:pt x="307" y="191"/>
                      <a:pt x="283" y="198"/>
                    </a:cubicBezTo>
                    <a:cubicBezTo>
                      <a:pt x="283" y="172"/>
                      <a:pt x="283" y="172"/>
                      <a:pt x="283" y="172"/>
                    </a:cubicBezTo>
                    <a:cubicBezTo>
                      <a:pt x="259" y="170"/>
                      <a:pt x="238" y="162"/>
                      <a:pt x="223" y="146"/>
                    </a:cubicBezTo>
                    <a:cubicBezTo>
                      <a:pt x="208" y="130"/>
                      <a:pt x="200" y="111"/>
                      <a:pt x="200" y="87"/>
                    </a:cubicBezTo>
                    <a:cubicBezTo>
                      <a:pt x="200" y="62"/>
                      <a:pt x="208" y="42"/>
                      <a:pt x="224" y="25"/>
                    </a:cubicBezTo>
                    <a:cubicBezTo>
                      <a:pt x="241" y="8"/>
                      <a:pt x="261" y="0"/>
                      <a:pt x="286" y="0"/>
                    </a:cubicBezTo>
                    <a:cubicBezTo>
                      <a:pt x="309" y="0"/>
                      <a:pt x="329" y="8"/>
                      <a:pt x="345" y="25"/>
                    </a:cubicBezTo>
                    <a:cubicBezTo>
                      <a:pt x="361" y="42"/>
                      <a:pt x="370" y="63"/>
                      <a:pt x="370" y="88"/>
                    </a:cubicBezTo>
                    <a:cubicBezTo>
                      <a:pt x="370" y="114"/>
                      <a:pt x="362" y="137"/>
                      <a:pt x="346" y="157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92500" lnSpcReduction="20000"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23" name="îs1ïḍé"/>
              <p:cNvSpPr/>
              <p:nvPr/>
            </p:nvSpPr>
            <p:spPr bwMode="auto">
              <a:xfrm rot="10800000">
                <a:off x="1771650" y="2652534"/>
                <a:ext cx="611751" cy="304093"/>
              </a:xfrm>
              <a:custGeom>
                <a:avLst/>
                <a:gdLst>
                  <a:gd name="T0" fmla="*/ 146 w 370"/>
                  <a:gd name="T1" fmla="*/ 157 h 198"/>
                  <a:gd name="T2" fmla="*/ 83 w 370"/>
                  <a:gd name="T3" fmla="*/ 198 h 198"/>
                  <a:gd name="T4" fmla="*/ 83 w 370"/>
                  <a:gd name="T5" fmla="*/ 172 h 198"/>
                  <a:gd name="T6" fmla="*/ 23 w 370"/>
                  <a:gd name="T7" fmla="*/ 146 h 198"/>
                  <a:gd name="T8" fmla="*/ 0 w 370"/>
                  <a:gd name="T9" fmla="*/ 87 h 198"/>
                  <a:gd name="T10" fmla="*/ 25 w 370"/>
                  <a:gd name="T11" fmla="*/ 25 h 198"/>
                  <a:gd name="T12" fmla="*/ 86 w 370"/>
                  <a:gd name="T13" fmla="*/ 0 h 198"/>
                  <a:gd name="T14" fmla="*/ 146 w 370"/>
                  <a:gd name="T15" fmla="*/ 25 h 198"/>
                  <a:gd name="T16" fmla="*/ 170 w 370"/>
                  <a:gd name="T17" fmla="*/ 88 h 198"/>
                  <a:gd name="T18" fmla="*/ 146 w 370"/>
                  <a:gd name="T19" fmla="*/ 157 h 198"/>
                  <a:gd name="T20" fmla="*/ 346 w 370"/>
                  <a:gd name="T21" fmla="*/ 157 h 198"/>
                  <a:gd name="T22" fmla="*/ 283 w 370"/>
                  <a:gd name="T23" fmla="*/ 198 h 198"/>
                  <a:gd name="T24" fmla="*/ 283 w 370"/>
                  <a:gd name="T25" fmla="*/ 172 h 198"/>
                  <a:gd name="T26" fmla="*/ 223 w 370"/>
                  <a:gd name="T27" fmla="*/ 146 h 198"/>
                  <a:gd name="T28" fmla="*/ 200 w 370"/>
                  <a:gd name="T29" fmla="*/ 87 h 198"/>
                  <a:gd name="T30" fmla="*/ 224 w 370"/>
                  <a:gd name="T31" fmla="*/ 25 h 198"/>
                  <a:gd name="T32" fmla="*/ 286 w 370"/>
                  <a:gd name="T33" fmla="*/ 0 h 198"/>
                  <a:gd name="T34" fmla="*/ 345 w 370"/>
                  <a:gd name="T35" fmla="*/ 25 h 198"/>
                  <a:gd name="T36" fmla="*/ 370 w 370"/>
                  <a:gd name="T37" fmla="*/ 88 h 198"/>
                  <a:gd name="T38" fmla="*/ 346 w 370"/>
                  <a:gd name="T39" fmla="*/ 15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0" h="198">
                    <a:moveTo>
                      <a:pt x="146" y="157"/>
                    </a:moveTo>
                    <a:cubicBezTo>
                      <a:pt x="131" y="177"/>
                      <a:pt x="111" y="191"/>
                      <a:pt x="83" y="198"/>
                    </a:cubicBezTo>
                    <a:cubicBezTo>
                      <a:pt x="83" y="172"/>
                      <a:pt x="83" y="172"/>
                      <a:pt x="83" y="172"/>
                    </a:cubicBezTo>
                    <a:cubicBezTo>
                      <a:pt x="59" y="170"/>
                      <a:pt x="39" y="162"/>
                      <a:pt x="23" y="146"/>
                    </a:cubicBezTo>
                    <a:cubicBezTo>
                      <a:pt x="8" y="130"/>
                      <a:pt x="0" y="111"/>
                      <a:pt x="0" y="87"/>
                    </a:cubicBezTo>
                    <a:cubicBezTo>
                      <a:pt x="0" y="62"/>
                      <a:pt x="8" y="42"/>
                      <a:pt x="25" y="25"/>
                    </a:cubicBezTo>
                    <a:cubicBezTo>
                      <a:pt x="41" y="8"/>
                      <a:pt x="61" y="0"/>
                      <a:pt x="86" y="0"/>
                    </a:cubicBezTo>
                    <a:cubicBezTo>
                      <a:pt x="110" y="0"/>
                      <a:pt x="129" y="8"/>
                      <a:pt x="146" y="25"/>
                    </a:cubicBezTo>
                    <a:cubicBezTo>
                      <a:pt x="162" y="42"/>
                      <a:pt x="170" y="63"/>
                      <a:pt x="170" y="88"/>
                    </a:cubicBezTo>
                    <a:cubicBezTo>
                      <a:pt x="170" y="114"/>
                      <a:pt x="162" y="137"/>
                      <a:pt x="146" y="157"/>
                    </a:cubicBezTo>
                    <a:close/>
                    <a:moveTo>
                      <a:pt x="346" y="157"/>
                    </a:moveTo>
                    <a:cubicBezTo>
                      <a:pt x="330" y="177"/>
                      <a:pt x="307" y="191"/>
                      <a:pt x="283" y="198"/>
                    </a:cubicBezTo>
                    <a:cubicBezTo>
                      <a:pt x="283" y="172"/>
                      <a:pt x="283" y="172"/>
                      <a:pt x="283" y="172"/>
                    </a:cubicBezTo>
                    <a:cubicBezTo>
                      <a:pt x="259" y="170"/>
                      <a:pt x="238" y="162"/>
                      <a:pt x="223" y="146"/>
                    </a:cubicBezTo>
                    <a:cubicBezTo>
                      <a:pt x="208" y="130"/>
                      <a:pt x="200" y="111"/>
                      <a:pt x="200" y="87"/>
                    </a:cubicBezTo>
                    <a:cubicBezTo>
                      <a:pt x="200" y="62"/>
                      <a:pt x="208" y="42"/>
                      <a:pt x="224" y="25"/>
                    </a:cubicBezTo>
                    <a:cubicBezTo>
                      <a:pt x="241" y="8"/>
                      <a:pt x="261" y="0"/>
                      <a:pt x="286" y="0"/>
                    </a:cubicBezTo>
                    <a:cubicBezTo>
                      <a:pt x="309" y="0"/>
                      <a:pt x="329" y="8"/>
                      <a:pt x="345" y="25"/>
                    </a:cubicBezTo>
                    <a:cubicBezTo>
                      <a:pt x="361" y="42"/>
                      <a:pt x="370" y="63"/>
                      <a:pt x="370" y="88"/>
                    </a:cubicBezTo>
                    <a:cubicBezTo>
                      <a:pt x="370" y="114"/>
                      <a:pt x="362" y="137"/>
                      <a:pt x="346" y="157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92500" lnSpcReduction="20000"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" b="853"/>
          <a:stretch>
            <a:fillRect/>
          </a:stretch>
        </p:blipFill>
        <p:spPr>
          <a:xfrm>
            <a:off x="4445" y="97790"/>
            <a:ext cx="9330055" cy="5150485"/>
          </a:xfrm>
          <a:prstGeom prst="rect">
            <a:avLst/>
          </a:prstGeom>
        </p:spPr>
      </p:pic>
      <p:sp>
        <p:nvSpPr>
          <p:cNvPr id="4" name="圆角矩形 3"/>
          <p:cNvSpPr/>
          <p:nvPr userDrawn="1"/>
        </p:nvSpPr>
        <p:spPr>
          <a:xfrm>
            <a:off x="400050" y="1308078"/>
            <a:ext cx="8534400" cy="3336968"/>
          </a:xfrm>
          <a:prstGeom prst="roundRect">
            <a:avLst>
              <a:gd name="adj" fmla="val 17688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1264250" y="629376"/>
            <a:ext cx="7434651" cy="3799022"/>
            <a:chOff x="959367" y="502301"/>
            <a:chExt cx="7434651" cy="3799022"/>
          </a:xfrm>
        </p:grpSpPr>
        <p:sp>
          <p:nvSpPr>
            <p:cNvPr id="4" name="圆角矩形 3"/>
            <p:cNvSpPr/>
            <p:nvPr userDrawn="1"/>
          </p:nvSpPr>
          <p:spPr>
            <a:xfrm>
              <a:off x="1121210" y="628915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rgbClr val="FC0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 userDrawn="1"/>
          </p:nvSpPr>
          <p:spPr>
            <a:xfrm>
              <a:off x="959367" y="502301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圆角矩形 5"/>
          <p:cNvSpPr/>
          <p:nvPr userDrawn="1"/>
        </p:nvSpPr>
        <p:spPr>
          <a:xfrm>
            <a:off x="271504" y="1299642"/>
            <a:ext cx="7913129" cy="3672408"/>
          </a:xfrm>
          <a:prstGeom prst="roundRect">
            <a:avLst>
              <a:gd name="adj" fmla="val 11272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 userDrawn="1"/>
        </p:nvSpPr>
        <p:spPr>
          <a:xfrm>
            <a:off x="400050" y="568282"/>
            <a:ext cx="8534400" cy="4111711"/>
          </a:xfrm>
          <a:prstGeom prst="roundRect">
            <a:avLst>
              <a:gd name="adj" fmla="val 31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1364221" y="1368958"/>
            <a:ext cx="7358533" cy="3763231"/>
            <a:chOff x="1111767" y="654701"/>
            <a:chExt cx="7358533" cy="3763231"/>
          </a:xfrm>
        </p:grpSpPr>
        <p:sp>
          <p:nvSpPr>
            <p:cNvPr id="5" name="圆角矩形 4"/>
            <p:cNvSpPr/>
            <p:nvPr userDrawn="1"/>
          </p:nvSpPr>
          <p:spPr>
            <a:xfrm>
              <a:off x="1197492" y="745524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rgbClr val="FFC8C8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 userDrawn="1"/>
          </p:nvSpPr>
          <p:spPr>
            <a:xfrm>
              <a:off x="1111767" y="654701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13"/>
          <p:cNvSpPr/>
          <p:nvPr userDrawn="1"/>
        </p:nvSpPr>
        <p:spPr>
          <a:xfrm>
            <a:off x="0" y="-1"/>
            <a:ext cx="9334500" cy="5183564"/>
          </a:xfrm>
          <a:custGeom>
            <a:avLst/>
            <a:gdLst>
              <a:gd name="connsiteX0" fmla="*/ 0 w 12192000"/>
              <a:gd name="connsiteY0" fmla="*/ 0 h 6081486"/>
              <a:gd name="connsiteX1" fmla="*/ 12192000 w 12192000"/>
              <a:gd name="connsiteY1" fmla="*/ 0 h 6081486"/>
              <a:gd name="connsiteX2" fmla="*/ 12192000 w 12192000"/>
              <a:gd name="connsiteY2" fmla="*/ 4818868 h 6081486"/>
              <a:gd name="connsiteX3" fmla="*/ 12079418 w 12192000"/>
              <a:gd name="connsiteY3" fmla="*/ 4876289 h 6081486"/>
              <a:gd name="connsiteX4" fmla="*/ 6096001 w 12192000"/>
              <a:gd name="connsiteY4" fmla="*/ 6081486 h 6081486"/>
              <a:gd name="connsiteX5" fmla="*/ 112584 w 12192000"/>
              <a:gd name="connsiteY5" fmla="*/ 4876289 h 6081486"/>
              <a:gd name="connsiteX6" fmla="*/ 0 w 12192000"/>
              <a:gd name="connsiteY6" fmla="*/ 4818867 h 608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081486">
                <a:moveTo>
                  <a:pt x="0" y="0"/>
                </a:moveTo>
                <a:lnTo>
                  <a:pt x="12192000" y="0"/>
                </a:lnTo>
                <a:lnTo>
                  <a:pt x="12192000" y="4818868"/>
                </a:lnTo>
                <a:lnTo>
                  <a:pt x="12079418" y="4876289"/>
                </a:lnTo>
                <a:cubicBezTo>
                  <a:pt x="10548128" y="5620922"/>
                  <a:pt x="8432671" y="6081486"/>
                  <a:pt x="6096001" y="6081486"/>
                </a:cubicBezTo>
                <a:cubicBezTo>
                  <a:pt x="3759332" y="6081486"/>
                  <a:pt x="1643874" y="5620922"/>
                  <a:pt x="112584" y="4876289"/>
                </a:cubicBezTo>
                <a:lnTo>
                  <a:pt x="0" y="4818867"/>
                </a:lnTo>
                <a:close/>
              </a:path>
            </a:pathLst>
          </a:custGeom>
          <a:solidFill>
            <a:srgbClr val="0271B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10" y="1195542"/>
            <a:ext cx="6389374" cy="35940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188" y="294744"/>
            <a:ext cx="6389374" cy="35940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157" y="1521885"/>
            <a:ext cx="6389374" cy="35940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159431"/>
            <a:ext cx="6389374" cy="35940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绿色纸张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rcRect t="7819" b="7819"/>
          <a:stretch>
            <a:fillRect/>
          </a:stretch>
        </p:blipFill>
        <p:spPr>
          <a:xfrm>
            <a:off x="0" y="0"/>
            <a:ext cx="9334500" cy="524827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圆角矩形 3"/>
          <p:cNvSpPr/>
          <p:nvPr userDrawn="1"/>
        </p:nvSpPr>
        <p:spPr>
          <a:xfrm>
            <a:off x="366713" y="607378"/>
            <a:ext cx="8601075" cy="4033520"/>
          </a:xfrm>
          <a:prstGeom prst="roundRect">
            <a:avLst>
              <a:gd name="adj" fmla="val 9386"/>
            </a:avLst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blue water with sun reflections as backgroun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5" y="0"/>
            <a:ext cx="9333865" cy="524827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绿色纸张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rcRect t="7819" b="7819"/>
          <a:stretch>
            <a:fillRect/>
          </a:stretch>
        </p:blipFill>
        <p:spPr>
          <a:xfrm>
            <a:off x="0" y="0"/>
            <a:ext cx="9334500" cy="5248275"/>
          </a:xfrm>
          <a:prstGeom prst="rect">
            <a:avLst/>
          </a:prstGeom>
        </p:spPr>
      </p:pic>
      <p:sp>
        <p:nvSpPr>
          <p:cNvPr id="4" name="圆角矩形 3"/>
          <p:cNvSpPr/>
          <p:nvPr userDrawn="1"/>
        </p:nvSpPr>
        <p:spPr>
          <a:xfrm>
            <a:off x="228283" y="790893"/>
            <a:ext cx="8877935" cy="3666490"/>
          </a:xfrm>
          <a:prstGeom prst="roundRect">
            <a:avLst>
              <a:gd name="adj" fmla="val 9386"/>
            </a:avLst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抽象波浪蓝色图案背景。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rcRect b="9662"/>
          <a:stretch>
            <a:fillRect/>
          </a:stretch>
        </p:blipFill>
        <p:spPr>
          <a:xfrm>
            <a:off x="0" y="0"/>
            <a:ext cx="9334500" cy="524827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 descr="白色亚麻织物质地起皱或底纹。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/>
          <a:srcRect t="15648" r="68367"/>
          <a:stretch>
            <a:fillRect/>
          </a:stretch>
        </p:blipFill>
        <p:spPr>
          <a:xfrm>
            <a:off x="328930" y="635"/>
            <a:ext cx="2952750" cy="52476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绿色纸张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rcRect t="7819" b="7819"/>
          <a:stretch>
            <a:fillRect/>
          </a:stretch>
        </p:blipFill>
        <p:spPr>
          <a:xfrm>
            <a:off x="0" y="0"/>
            <a:ext cx="9334500" cy="5248275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366713" y="1048703"/>
            <a:ext cx="8601075" cy="3150870"/>
          </a:xfrm>
          <a:prstGeom prst="roundRect">
            <a:avLst>
              <a:gd name="adj" fmla="val 9386"/>
            </a:avLst>
          </a:prstGeom>
          <a:solidFill>
            <a:schemeClr val="bg1">
              <a:alpha val="90000"/>
            </a:schemeClr>
          </a:solidFill>
          <a:ln w="25400"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矩形 221"/>
          <p:cNvSpPr/>
          <p:nvPr userDrawn="1"/>
        </p:nvSpPr>
        <p:spPr>
          <a:xfrm>
            <a:off x="0" y="0"/>
            <a:ext cx="9334500" cy="5247640"/>
          </a:xfrm>
          <a:prstGeom prst="rect">
            <a:avLst/>
          </a:prstGeom>
          <a:solidFill>
            <a:srgbClr val="012B7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6" name="组合 165"/>
          <p:cNvGrpSpPr/>
          <p:nvPr userDrawn="1"/>
        </p:nvGrpSpPr>
        <p:grpSpPr>
          <a:xfrm>
            <a:off x="5080" y="1588"/>
            <a:ext cx="9329420" cy="5246370"/>
            <a:chOff x="8" y="3"/>
            <a:chExt cx="14692" cy="8262"/>
          </a:xfrm>
        </p:grpSpPr>
        <p:sp>
          <p:nvSpPr>
            <p:cNvPr id="167" name="矩形 166"/>
            <p:cNvSpPr>
              <a:spLocks noChangeAspect="1"/>
            </p:cNvSpPr>
            <p:nvPr userDrawn="1">
              <p:custDataLst>
                <p:tags r:id="rId2"/>
              </p:custDataLst>
            </p:nvPr>
          </p:nvSpPr>
          <p:spPr>
            <a:xfrm>
              <a:off x="2222" y="1260"/>
              <a:ext cx="12478" cy="7005"/>
            </a:xfrm>
            <a:prstGeom prst="rect">
              <a:avLst/>
            </a:prstGeom>
            <a:gradFill>
              <a:gsLst>
                <a:gs pos="0">
                  <a:srgbClr val="FFFFFF">
                    <a:alpha val="15000"/>
                  </a:srgbClr>
                </a:gs>
                <a:gs pos="40000">
                  <a:schemeClr val="tx1">
                    <a:alpha val="0"/>
                  </a:schemeClr>
                </a:gs>
              </a:gsLst>
              <a:lin ang="135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/>
              <a:endParaRPr lang="zh-CN" altLang="en-US" sz="1375"/>
            </a:p>
          </p:txBody>
        </p:sp>
        <p:cxnSp>
          <p:nvCxnSpPr>
            <p:cNvPr id="168" name="直接连接符 167"/>
            <p:cNvCxnSpPr/>
            <p:nvPr userDrawn="1">
              <p:custDataLst>
                <p:tags r:id="rId3"/>
              </p:custDataLst>
            </p:nvPr>
          </p:nvCxnSpPr>
          <p:spPr>
            <a:xfrm flipH="1">
              <a:off x="4338" y="3"/>
              <a:ext cx="551" cy="4473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 userDrawn="1">
              <p:custDataLst>
                <p:tags r:id="rId4"/>
              </p:custDataLst>
            </p:nvPr>
          </p:nvCxnSpPr>
          <p:spPr>
            <a:xfrm flipH="1">
              <a:off x="4476" y="3"/>
              <a:ext cx="1549" cy="419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 userDrawn="1">
              <p:custDataLst>
                <p:tags r:id="rId5"/>
              </p:custDataLst>
            </p:nvPr>
          </p:nvCxnSpPr>
          <p:spPr>
            <a:xfrm flipH="1">
              <a:off x="4477" y="3"/>
              <a:ext cx="2661" cy="426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1" name="直接连接符 170"/>
            <p:cNvCxnSpPr/>
            <p:nvPr userDrawn="1">
              <p:custDataLst>
                <p:tags r:id="rId6"/>
              </p:custDataLst>
            </p:nvPr>
          </p:nvCxnSpPr>
          <p:spPr>
            <a:xfrm flipH="1">
              <a:off x="4499" y="5"/>
              <a:ext cx="3706" cy="4297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2" name="直接连接符 171"/>
            <p:cNvCxnSpPr/>
            <p:nvPr userDrawn="1">
              <p:custDataLst>
                <p:tags r:id="rId7"/>
              </p:custDataLst>
            </p:nvPr>
          </p:nvCxnSpPr>
          <p:spPr>
            <a:xfrm flipH="1">
              <a:off x="4610" y="5"/>
              <a:ext cx="4719" cy="4223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3" name="直接连接符 172"/>
            <p:cNvCxnSpPr/>
            <p:nvPr userDrawn="1">
              <p:custDataLst>
                <p:tags r:id="rId8"/>
              </p:custDataLst>
            </p:nvPr>
          </p:nvCxnSpPr>
          <p:spPr>
            <a:xfrm flipH="1">
              <a:off x="4826" y="3"/>
              <a:ext cx="5627" cy="4107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4" name="直接连接符 173"/>
            <p:cNvCxnSpPr/>
            <p:nvPr userDrawn="1">
              <p:custDataLst>
                <p:tags r:id="rId9"/>
              </p:custDataLst>
            </p:nvPr>
          </p:nvCxnSpPr>
          <p:spPr>
            <a:xfrm flipH="1">
              <a:off x="4809" y="11"/>
              <a:ext cx="6643" cy="414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5" name="直接连接符 174"/>
            <p:cNvCxnSpPr/>
            <p:nvPr userDrawn="1">
              <p:custDataLst>
                <p:tags r:id="rId10"/>
              </p:custDataLst>
            </p:nvPr>
          </p:nvCxnSpPr>
          <p:spPr>
            <a:xfrm flipH="1">
              <a:off x="4849" y="3"/>
              <a:ext cx="8105" cy="4229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/>
            <p:nvPr userDrawn="1">
              <p:custDataLst>
                <p:tags r:id="rId11"/>
              </p:custDataLst>
            </p:nvPr>
          </p:nvCxnSpPr>
          <p:spPr>
            <a:xfrm flipH="1">
              <a:off x="4849" y="451"/>
              <a:ext cx="9835" cy="3839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7" name="直接连接符 176"/>
            <p:cNvCxnSpPr/>
            <p:nvPr userDrawn="1">
              <p:custDataLst>
                <p:tags r:id="rId12"/>
              </p:custDataLst>
            </p:nvPr>
          </p:nvCxnSpPr>
          <p:spPr>
            <a:xfrm flipH="1">
              <a:off x="4769" y="2049"/>
              <a:ext cx="9923" cy="2304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8" name="直接连接符 177"/>
            <p:cNvCxnSpPr/>
            <p:nvPr userDrawn="1">
              <p:custDataLst>
                <p:tags r:id="rId13"/>
              </p:custDataLst>
            </p:nvPr>
          </p:nvCxnSpPr>
          <p:spPr>
            <a:xfrm flipH="1">
              <a:off x="4821" y="3128"/>
              <a:ext cx="9863" cy="120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9" name="直接连接符 178"/>
            <p:cNvCxnSpPr/>
            <p:nvPr userDrawn="1">
              <p:custDataLst>
                <p:tags r:id="rId14"/>
              </p:custDataLst>
            </p:nvPr>
          </p:nvCxnSpPr>
          <p:spPr>
            <a:xfrm flipH="1">
              <a:off x="4724" y="4160"/>
              <a:ext cx="9968" cy="25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/>
            <p:nvPr userDrawn="1">
              <p:custDataLst>
                <p:tags r:id="rId15"/>
              </p:custDataLst>
            </p:nvPr>
          </p:nvCxnSpPr>
          <p:spPr>
            <a:xfrm flipH="1" flipV="1">
              <a:off x="4675" y="4504"/>
              <a:ext cx="10009" cy="87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1" name="直接连接符 180"/>
            <p:cNvCxnSpPr/>
            <p:nvPr userDrawn="1">
              <p:custDataLst>
                <p:tags r:id="rId16"/>
              </p:custDataLst>
            </p:nvPr>
          </p:nvCxnSpPr>
          <p:spPr>
            <a:xfrm flipH="1" flipV="1">
              <a:off x="4623" y="4562"/>
              <a:ext cx="10060" cy="224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2" name="直接连接符 181"/>
            <p:cNvCxnSpPr/>
            <p:nvPr userDrawn="1">
              <p:custDataLst>
                <p:tags r:id="rId17"/>
              </p:custDataLst>
            </p:nvPr>
          </p:nvCxnSpPr>
          <p:spPr>
            <a:xfrm flipH="1" flipV="1">
              <a:off x="4723" y="4682"/>
              <a:ext cx="9242" cy="356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3" name="直接连接符 182"/>
            <p:cNvCxnSpPr/>
            <p:nvPr userDrawn="1">
              <p:custDataLst>
                <p:tags r:id="rId18"/>
              </p:custDataLst>
            </p:nvPr>
          </p:nvCxnSpPr>
          <p:spPr>
            <a:xfrm flipH="1" flipV="1">
              <a:off x="4695" y="4734"/>
              <a:ext cx="6186" cy="352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/>
            <p:nvPr userDrawn="1">
              <p:custDataLst>
                <p:tags r:id="rId19"/>
              </p:custDataLst>
            </p:nvPr>
          </p:nvCxnSpPr>
          <p:spPr>
            <a:xfrm flipH="1" flipV="1">
              <a:off x="4659" y="4765"/>
              <a:ext cx="4392" cy="3497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/>
            <p:nvPr userDrawn="1">
              <p:custDataLst>
                <p:tags r:id="rId20"/>
              </p:custDataLst>
            </p:nvPr>
          </p:nvCxnSpPr>
          <p:spPr>
            <a:xfrm flipH="1" flipV="1">
              <a:off x="4601" y="4780"/>
              <a:ext cx="3171" cy="3483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/>
            <p:nvPr userDrawn="1">
              <p:custDataLst>
                <p:tags r:id="rId21"/>
              </p:custDataLst>
            </p:nvPr>
          </p:nvCxnSpPr>
          <p:spPr>
            <a:xfrm flipH="1" flipV="1">
              <a:off x="4494" y="4809"/>
              <a:ext cx="2446" cy="345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7" name="直接连接符 186"/>
            <p:cNvCxnSpPr/>
            <p:nvPr userDrawn="1">
              <p:custDataLst>
                <p:tags r:id="rId22"/>
              </p:custDataLst>
            </p:nvPr>
          </p:nvCxnSpPr>
          <p:spPr>
            <a:xfrm flipH="1" flipV="1">
              <a:off x="4434" y="4852"/>
              <a:ext cx="1990" cy="3405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8" name="直接连接符 187"/>
            <p:cNvCxnSpPr/>
            <p:nvPr userDrawn="1">
              <p:custDataLst>
                <p:tags r:id="rId23"/>
              </p:custDataLst>
            </p:nvPr>
          </p:nvCxnSpPr>
          <p:spPr>
            <a:xfrm flipH="1" flipV="1">
              <a:off x="4346" y="4900"/>
              <a:ext cx="1114" cy="335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9" name="直接连接符 188"/>
            <p:cNvCxnSpPr/>
            <p:nvPr userDrawn="1">
              <p:custDataLst>
                <p:tags r:id="rId24"/>
              </p:custDataLst>
            </p:nvPr>
          </p:nvCxnSpPr>
          <p:spPr>
            <a:xfrm flipH="1" flipV="1">
              <a:off x="4260" y="4914"/>
              <a:ext cx="643" cy="334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0" name="直接连接符 189"/>
            <p:cNvCxnSpPr/>
            <p:nvPr userDrawn="1">
              <p:custDataLst>
                <p:tags r:id="rId25"/>
              </p:custDataLst>
            </p:nvPr>
          </p:nvCxnSpPr>
          <p:spPr>
            <a:xfrm flipH="1" flipV="1">
              <a:off x="4202" y="4940"/>
              <a:ext cx="229" cy="332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1" name="直接连接符 190"/>
            <p:cNvCxnSpPr/>
            <p:nvPr userDrawn="1">
              <p:custDataLst>
                <p:tags r:id="rId26"/>
              </p:custDataLst>
            </p:nvPr>
          </p:nvCxnSpPr>
          <p:spPr>
            <a:xfrm flipV="1">
              <a:off x="3784" y="4939"/>
              <a:ext cx="373" cy="3324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2" name="直接连接符 191"/>
            <p:cNvCxnSpPr/>
            <p:nvPr userDrawn="1">
              <p:custDataLst>
                <p:tags r:id="rId27"/>
              </p:custDataLst>
            </p:nvPr>
          </p:nvCxnSpPr>
          <p:spPr>
            <a:xfrm flipV="1">
              <a:off x="3218" y="4983"/>
              <a:ext cx="844" cy="3280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3" name="直接连接符 192"/>
            <p:cNvCxnSpPr/>
            <p:nvPr userDrawn="1">
              <p:custDataLst>
                <p:tags r:id="rId28"/>
              </p:custDataLst>
            </p:nvPr>
          </p:nvCxnSpPr>
          <p:spPr>
            <a:xfrm flipV="1">
              <a:off x="2380" y="4917"/>
              <a:ext cx="1659" cy="3345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4" name="直接连接符 193"/>
            <p:cNvCxnSpPr/>
            <p:nvPr userDrawn="1">
              <p:custDataLst>
                <p:tags r:id="rId29"/>
              </p:custDataLst>
            </p:nvPr>
          </p:nvCxnSpPr>
          <p:spPr>
            <a:xfrm flipV="1">
              <a:off x="1774" y="4897"/>
              <a:ext cx="2239" cy="3365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/>
            <p:nvPr userDrawn="1">
              <p:custDataLst>
                <p:tags r:id="rId30"/>
              </p:custDataLst>
            </p:nvPr>
          </p:nvCxnSpPr>
          <p:spPr>
            <a:xfrm flipV="1">
              <a:off x="958" y="4802"/>
              <a:ext cx="3038" cy="3451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/>
            <p:nvPr userDrawn="1">
              <p:custDataLst>
                <p:tags r:id="rId31"/>
              </p:custDataLst>
            </p:nvPr>
          </p:nvCxnSpPr>
          <p:spPr>
            <a:xfrm flipV="1">
              <a:off x="16" y="4748"/>
              <a:ext cx="3963" cy="3350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/>
            <p:nvPr userDrawn="1">
              <p:custDataLst>
                <p:tags r:id="rId32"/>
              </p:custDataLst>
            </p:nvPr>
          </p:nvCxnSpPr>
          <p:spPr>
            <a:xfrm flipV="1">
              <a:off x="16" y="4679"/>
              <a:ext cx="3972" cy="232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8" name="直接连接符 197"/>
            <p:cNvCxnSpPr/>
            <p:nvPr userDrawn="1">
              <p:custDataLst>
                <p:tags r:id="rId33"/>
              </p:custDataLst>
            </p:nvPr>
          </p:nvCxnSpPr>
          <p:spPr>
            <a:xfrm flipV="1">
              <a:off x="8" y="4625"/>
              <a:ext cx="3963" cy="1577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9" name="直接连接符 198"/>
            <p:cNvCxnSpPr/>
            <p:nvPr userDrawn="1">
              <p:custDataLst>
                <p:tags r:id="rId34"/>
              </p:custDataLst>
            </p:nvPr>
          </p:nvCxnSpPr>
          <p:spPr>
            <a:xfrm flipV="1">
              <a:off x="8" y="4588"/>
              <a:ext cx="3951" cy="899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0" name="直接连接符 199"/>
            <p:cNvCxnSpPr/>
            <p:nvPr userDrawn="1">
              <p:custDataLst>
                <p:tags r:id="rId35"/>
              </p:custDataLst>
            </p:nvPr>
          </p:nvCxnSpPr>
          <p:spPr>
            <a:xfrm flipV="1">
              <a:off x="8" y="4548"/>
              <a:ext cx="3959" cy="304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1" name="直接连接符 200"/>
            <p:cNvCxnSpPr/>
            <p:nvPr userDrawn="1">
              <p:custDataLst>
                <p:tags r:id="rId36"/>
              </p:custDataLst>
            </p:nvPr>
          </p:nvCxnSpPr>
          <p:spPr>
            <a:xfrm>
              <a:off x="8" y="4354"/>
              <a:ext cx="3983" cy="139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2" name="直接连接符 201"/>
            <p:cNvCxnSpPr/>
            <p:nvPr userDrawn="1">
              <p:custDataLst>
                <p:tags r:id="rId37"/>
              </p:custDataLst>
            </p:nvPr>
          </p:nvCxnSpPr>
          <p:spPr>
            <a:xfrm>
              <a:off x="8" y="3823"/>
              <a:ext cx="4005" cy="64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3" name="直接连接符 202"/>
            <p:cNvCxnSpPr/>
            <p:nvPr userDrawn="1">
              <p:custDataLst>
                <p:tags r:id="rId38"/>
              </p:custDataLst>
            </p:nvPr>
          </p:nvCxnSpPr>
          <p:spPr>
            <a:xfrm>
              <a:off x="16" y="3456"/>
              <a:ext cx="3949" cy="999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4" name="直接连接符 203"/>
            <p:cNvCxnSpPr/>
            <p:nvPr userDrawn="1">
              <p:custDataLst>
                <p:tags r:id="rId39"/>
              </p:custDataLst>
            </p:nvPr>
          </p:nvCxnSpPr>
          <p:spPr>
            <a:xfrm>
              <a:off x="8" y="3128"/>
              <a:ext cx="3980" cy="130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5" name="直接连接符 204"/>
            <p:cNvCxnSpPr/>
            <p:nvPr userDrawn="1">
              <p:custDataLst>
                <p:tags r:id="rId40"/>
              </p:custDataLst>
            </p:nvPr>
          </p:nvCxnSpPr>
          <p:spPr>
            <a:xfrm>
              <a:off x="8" y="2698"/>
              <a:ext cx="3982" cy="1696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/>
            <p:nvPr userDrawn="1">
              <p:custDataLst>
                <p:tags r:id="rId41"/>
              </p:custDataLst>
            </p:nvPr>
          </p:nvCxnSpPr>
          <p:spPr>
            <a:xfrm>
              <a:off x="16" y="2263"/>
              <a:ext cx="3967" cy="1999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/>
            <p:nvPr userDrawn="1">
              <p:custDataLst>
                <p:tags r:id="rId42"/>
              </p:custDataLst>
            </p:nvPr>
          </p:nvCxnSpPr>
          <p:spPr>
            <a:xfrm>
              <a:off x="16" y="1848"/>
              <a:ext cx="4016" cy="2343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/>
            <p:nvPr userDrawn="1">
              <p:custDataLst>
                <p:tags r:id="rId43"/>
              </p:custDataLst>
            </p:nvPr>
          </p:nvCxnSpPr>
          <p:spPr>
            <a:xfrm>
              <a:off x="16" y="1258"/>
              <a:ext cx="3947" cy="2823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9" name="直接连接符 208"/>
            <p:cNvCxnSpPr/>
            <p:nvPr userDrawn="1">
              <p:custDataLst>
                <p:tags r:id="rId44"/>
              </p:custDataLst>
            </p:nvPr>
          </p:nvCxnSpPr>
          <p:spPr>
            <a:xfrm>
              <a:off x="16" y="635"/>
              <a:ext cx="3940" cy="3423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210" name="等腰三角形 209"/>
            <p:cNvSpPr/>
            <p:nvPr userDrawn="1">
              <p:custDataLst>
                <p:tags r:id="rId45"/>
              </p:custDataLst>
            </p:nvPr>
          </p:nvSpPr>
          <p:spPr>
            <a:xfrm flipV="1">
              <a:off x="1732" y="2582"/>
              <a:ext cx="5284" cy="5048"/>
            </a:xfrm>
            <a:prstGeom prst="triangle">
              <a:avLst/>
            </a:prstGeom>
            <a:noFill/>
            <a:ln w="9525"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/>
              <a:endParaRPr lang="zh-CN" altLang="en-US" sz="1375"/>
            </a:p>
          </p:txBody>
        </p:sp>
        <p:cxnSp>
          <p:nvCxnSpPr>
            <p:cNvPr id="211" name="直接连接符 210"/>
            <p:cNvCxnSpPr/>
            <p:nvPr userDrawn="1">
              <p:custDataLst>
                <p:tags r:id="rId46"/>
              </p:custDataLst>
            </p:nvPr>
          </p:nvCxnSpPr>
          <p:spPr>
            <a:xfrm>
              <a:off x="495" y="3"/>
              <a:ext cx="3491" cy="4094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/>
            <p:nvPr userDrawn="1">
              <p:custDataLst>
                <p:tags r:id="rId47"/>
              </p:custDataLst>
            </p:nvPr>
          </p:nvCxnSpPr>
          <p:spPr>
            <a:xfrm>
              <a:off x="1630" y="3"/>
              <a:ext cx="2438" cy="4186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/>
            <p:nvPr userDrawn="1">
              <p:custDataLst>
                <p:tags r:id="rId48"/>
              </p:custDataLst>
            </p:nvPr>
          </p:nvCxnSpPr>
          <p:spPr>
            <a:xfrm>
              <a:off x="2702" y="3"/>
              <a:ext cx="1458" cy="427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/>
            <p:nvPr userDrawn="1">
              <p:custDataLst>
                <p:tags r:id="rId49"/>
              </p:custDataLst>
            </p:nvPr>
          </p:nvCxnSpPr>
          <p:spPr>
            <a:xfrm>
              <a:off x="3833" y="8"/>
              <a:ext cx="361" cy="4180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215" name="任意多边形: 形状 75"/>
            <p:cNvSpPr/>
            <p:nvPr userDrawn="1">
              <p:custDataLst>
                <p:tags r:id="rId50"/>
              </p:custDataLst>
            </p:nvPr>
          </p:nvSpPr>
          <p:spPr>
            <a:xfrm flipV="1">
              <a:off x="495" y="1848"/>
              <a:ext cx="7759" cy="6412"/>
            </a:xfrm>
            <a:custGeom>
              <a:avLst/>
              <a:gdLst>
                <a:gd name="connsiteX0" fmla="*/ 4747 w 10145"/>
                <a:gd name="connsiteY0" fmla="*/ 0 h 8384"/>
                <a:gd name="connsiteX1" fmla="*/ 0 w 10145"/>
                <a:gd name="connsiteY1" fmla="*/ 8384 h 8384"/>
                <a:gd name="connsiteX2" fmla="*/ 10145 w 10145"/>
                <a:gd name="connsiteY2" fmla="*/ 8384 h 8384"/>
                <a:gd name="connsiteX3" fmla="*/ 5398 w 10145"/>
                <a:gd name="connsiteY3" fmla="*/ 0 h 8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45" h="8384">
                  <a:moveTo>
                    <a:pt x="4747" y="0"/>
                  </a:moveTo>
                  <a:lnTo>
                    <a:pt x="0" y="8384"/>
                  </a:lnTo>
                  <a:lnTo>
                    <a:pt x="10145" y="8384"/>
                  </a:lnTo>
                  <a:lnTo>
                    <a:pt x="5398" y="0"/>
                  </a:lnTo>
                </a:path>
              </a:pathLst>
            </a:cu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40000">
                    <a:schemeClr val="tx1">
                      <a:lumMod val="50000"/>
                      <a:lumOff val="50000"/>
                      <a:alpha val="25000"/>
                    </a:schemeClr>
                  </a:gs>
                  <a:gs pos="9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 defTabSz="914400" fontAlgn="auto"/>
              <a:endParaRPr lang="zh-CN" altLang="en-US" sz="1375"/>
            </a:p>
          </p:txBody>
        </p:sp>
        <p:sp>
          <p:nvSpPr>
            <p:cNvPr id="216" name="任意多边形: 形状 70"/>
            <p:cNvSpPr/>
            <p:nvPr userDrawn="1">
              <p:custDataLst>
                <p:tags r:id="rId51"/>
              </p:custDataLst>
            </p:nvPr>
          </p:nvSpPr>
          <p:spPr>
            <a:xfrm flipV="1">
              <a:off x="8" y="2897"/>
              <a:ext cx="3168" cy="5364"/>
            </a:xfrm>
            <a:custGeom>
              <a:avLst/>
              <a:gdLst>
                <a:gd name="connsiteX0" fmla="*/ 4142 w 4142"/>
                <a:gd name="connsiteY0" fmla="*/ 0 h 7013"/>
                <a:gd name="connsiteX1" fmla="*/ 0 w 4142"/>
                <a:gd name="connsiteY1" fmla="*/ 7013 h 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42" h="7013">
                  <a:moveTo>
                    <a:pt x="4142" y="0"/>
                  </a:moveTo>
                  <a:lnTo>
                    <a:pt x="0" y="7013"/>
                  </a:lnTo>
                </a:path>
              </a:pathLst>
            </a:cu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40000">
                    <a:schemeClr val="tx1">
                      <a:lumMod val="50000"/>
                      <a:lumOff val="50000"/>
                      <a:alpha val="25000"/>
                    </a:schemeClr>
                  </a:gs>
                  <a:gs pos="9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 defTabSz="914400" fontAlgn="auto"/>
              <a:endParaRPr lang="zh-CN" altLang="en-US" sz="1375"/>
            </a:p>
          </p:txBody>
        </p:sp>
        <p:sp>
          <p:nvSpPr>
            <p:cNvPr id="217" name="任意多边形: 形状 65"/>
            <p:cNvSpPr/>
            <p:nvPr userDrawn="1">
              <p:custDataLst>
                <p:tags r:id="rId52"/>
              </p:custDataLst>
            </p:nvPr>
          </p:nvSpPr>
          <p:spPr>
            <a:xfrm flipV="1">
              <a:off x="8" y="5057"/>
              <a:ext cx="1914" cy="3203"/>
            </a:xfrm>
            <a:custGeom>
              <a:avLst/>
              <a:gdLst>
                <a:gd name="connsiteX0" fmla="*/ 2503 w 2503"/>
                <a:gd name="connsiteY0" fmla="*/ 0 h 4188"/>
                <a:gd name="connsiteX1" fmla="*/ 0 w 2503"/>
                <a:gd name="connsiteY1" fmla="*/ 4188 h 4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3" h="4188">
                  <a:moveTo>
                    <a:pt x="2503" y="0"/>
                  </a:moveTo>
                  <a:lnTo>
                    <a:pt x="0" y="4188"/>
                  </a:lnTo>
                </a:path>
              </a:pathLst>
            </a:custGeom>
            <a:noFill/>
            <a:ln w="15875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 fontAlgn="auto"/>
              <a:endParaRPr lang="zh-CN" altLang="en-US" sz="1375"/>
            </a:p>
          </p:txBody>
        </p:sp>
        <p:sp>
          <p:nvSpPr>
            <p:cNvPr id="218" name="任意多边形: 形状 80"/>
            <p:cNvSpPr/>
            <p:nvPr userDrawn="1">
              <p:custDataLst>
                <p:tags r:id="rId53"/>
              </p:custDataLst>
            </p:nvPr>
          </p:nvSpPr>
          <p:spPr>
            <a:xfrm flipV="1">
              <a:off x="8786" y="3"/>
              <a:ext cx="4720" cy="8250"/>
            </a:xfrm>
            <a:custGeom>
              <a:avLst/>
              <a:gdLst>
                <a:gd name="connsiteX0" fmla="*/ 0 w 11207701"/>
                <a:gd name="connsiteY0" fmla="*/ 6867524 h 6867524"/>
                <a:gd name="connsiteX1" fmla="*/ 11207701 w 11207701"/>
                <a:gd name="connsiteY1" fmla="*/ 6867524 h 6867524"/>
                <a:gd name="connsiteX2" fmla="*/ 7288350 w 11207701"/>
                <a:gd name="connsiteY2" fmla="*/ 0 h 6867524"/>
                <a:gd name="connsiteX3" fmla="*/ 0 w 11207701"/>
                <a:gd name="connsiteY3" fmla="*/ 0 h 6867524"/>
                <a:gd name="connsiteX0-1" fmla="*/ 0 w 11207701"/>
                <a:gd name="connsiteY0-2" fmla="*/ 0 h 6867524"/>
                <a:gd name="connsiteX1-3" fmla="*/ 0 w 11207701"/>
                <a:gd name="connsiteY1-4" fmla="*/ 6867524 h 6867524"/>
                <a:gd name="connsiteX2-5" fmla="*/ 11207701 w 11207701"/>
                <a:gd name="connsiteY2-6" fmla="*/ 6867524 h 6867524"/>
                <a:gd name="connsiteX3-7" fmla="*/ 7288350 w 11207701"/>
                <a:gd name="connsiteY3-8" fmla="*/ 0 h 6867524"/>
                <a:gd name="connsiteX4" fmla="*/ 91440 w 11207701"/>
                <a:gd name="connsiteY4" fmla="*/ 91440 h 6867524"/>
                <a:gd name="connsiteX0-9" fmla="*/ 0 w 11207701"/>
                <a:gd name="connsiteY0-10" fmla="*/ 0 h 6867524"/>
                <a:gd name="connsiteX1-11" fmla="*/ 0 w 11207701"/>
                <a:gd name="connsiteY1-12" fmla="*/ 6867524 h 6867524"/>
                <a:gd name="connsiteX2-13" fmla="*/ 11207701 w 11207701"/>
                <a:gd name="connsiteY2-14" fmla="*/ 6867524 h 6867524"/>
                <a:gd name="connsiteX3-15" fmla="*/ 7288350 w 11207701"/>
                <a:gd name="connsiteY3-16" fmla="*/ 0 h 6867524"/>
                <a:gd name="connsiteX0-17" fmla="*/ 0 w 11207701"/>
                <a:gd name="connsiteY0-18" fmla="*/ 6867524 h 6867524"/>
                <a:gd name="connsiteX1-19" fmla="*/ 11207701 w 11207701"/>
                <a:gd name="connsiteY1-20" fmla="*/ 6867524 h 6867524"/>
                <a:gd name="connsiteX2-21" fmla="*/ 7288350 w 11207701"/>
                <a:gd name="connsiteY2-22" fmla="*/ 0 h 6867524"/>
                <a:gd name="connsiteX0-23" fmla="*/ 3919351 w 3919351"/>
                <a:gd name="connsiteY0-24" fmla="*/ 6867524 h 6867524"/>
                <a:gd name="connsiteX1-25" fmla="*/ 0 w 3919351"/>
                <a:gd name="connsiteY1-26" fmla="*/ 0 h 686752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3919351" h="6867524">
                  <a:moveTo>
                    <a:pt x="3919351" y="6867524"/>
                  </a:move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tx1">
                  <a:lumMod val="65000"/>
                  <a:lumOff val="35000"/>
                  <a:alpha val="2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 fontAlgn="auto"/>
              <a:endParaRPr lang="zh-CN" altLang="en-US" sz="1375"/>
            </a:p>
          </p:txBody>
        </p:sp>
        <p:sp>
          <p:nvSpPr>
            <p:cNvPr id="219" name="任意多边形: 形状 65"/>
            <p:cNvSpPr/>
            <p:nvPr userDrawn="1">
              <p:custDataLst>
                <p:tags r:id="rId54"/>
              </p:custDataLst>
            </p:nvPr>
          </p:nvSpPr>
          <p:spPr>
            <a:xfrm flipV="1">
              <a:off x="6830" y="3"/>
              <a:ext cx="4943" cy="8258"/>
            </a:xfrm>
            <a:custGeom>
              <a:avLst/>
              <a:gdLst>
                <a:gd name="connsiteX0" fmla="*/ 6463 w 6463"/>
                <a:gd name="connsiteY0" fmla="*/ 10815 h 10815"/>
                <a:gd name="connsiteX1" fmla="*/ 0 w 6463"/>
                <a:gd name="connsiteY1" fmla="*/ 0 h 10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63" h="10815">
                  <a:moveTo>
                    <a:pt x="6463" y="10815"/>
                  </a:moveTo>
                  <a:lnTo>
                    <a:pt x="0" y="0"/>
                  </a:lnTo>
                </a:path>
              </a:pathLst>
            </a:custGeom>
            <a:noFill/>
            <a:ln w="15875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 fontAlgn="auto"/>
              <a:endParaRPr lang="zh-CN" altLang="en-US" sz="1375"/>
            </a:p>
          </p:txBody>
        </p:sp>
        <p:sp>
          <p:nvSpPr>
            <p:cNvPr id="220" name="任意多边形: 形状 70"/>
            <p:cNvSpPr/>
            <p:nvPr userDrawn="1">
              <p:custDataLst>
                <p:tags r:id="rId55"/>
              </p:custDataLst>
            </p:nvPr>
          </p:nvSpPr>
          <p:spPr>
            <a:xfrm flipV="1">
              <a:off x="8" y="771"/>
              <a:ext cx="9989" cy="7491"/>
            </a:xfrm>
            <a:custGeom>
              <a:avLst/>
              <a:gdLst>
                <a:gd name="connsiteX0" fmla="*/ 0 w 13061"/>
                <a:gd name="connsiteY0" fmla="*/ 9795 h 9795"/>
                <a:gd name="connsiteX1" fmla="*/ 13061 w 13061"/>
                <a:gd name="connsiteY1" fmla="*/ 9795 h 9795"/>
                <a:gd name="connsiteX2" fmla="*/ 7276 w 13061"/>
                <a:gd name="connsiteY2" fmla="*/ 0 h 9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61" h="9795">
                  <a:moveTo>
                    <a:pt x="0" y="9795"/>
                  </a:moveTo>
                  <a:lnTo>
                    <a:pt x="13061" y="9795"/>
                  </a:lnTo>
                  <a:lnTo>
                    <a:pt x="7276" y="0"/>
                  </a:lnTo>
                </a:path>
              </a:pathLst>
            </a:cu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40000">
                    <a:schemeClr val="tx1">
                      <a:lumMod val="50000"/>
                      <a:lumOff val="50000"/>
                      <a:alpha val="25000"/>
                    </a:schemeClr>
                  </a:gs>
                  <a:gs pos="9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 defTabSz="914400" fontAlgn="auto"/>
              <a:endParaRPr lang="zh-CN" altLang="en-US" sz="1375"/>
            </a:p>
          </p:txBody>
        </p:sp>
      </p:grpSp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5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 descr="蓝色的光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8"/>
          <a:srcRect t="26618" b="28412"/>
          <a:stretch>
            <a:fillRect/>
          </a:stretch>
        </p:blipFill>
        <p:spPr>
          <a:xfrm>
            <a:off x="10160" y="1169670"/>
            <a:ext cx="9334500" cy="31508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41" name="组合 40"/>
          <p:cNvGrpSpPr/>
          <p:nvPr userDrawn="1"/>
        </p:nvGrpSpPr>
        <p:grpSpPr>
          <a:xfrm>
            <a:off x="0" y="2927985"/>
            <a:ext cx="1780540" cy="2320290"/>
            <a:chOff x="0" y="4611"/>
            <a:chExt cx="2804" cy="3654"/>
          </a:xfrm>
        </p:grpSpPr>
        <p:sp>
          <p:nvSpPr>
            <p:cNvPr id="10" name="任意多边形 9"/>
            <p:cNvSpPr/>
            <p:nvPr userDrawn="1"/>
          </p:nvSpPr>
          <p:spPr>
            <a:xfrm>
              <a:off x="0" y="5001"/>
              <a:ext cx="2504" cy="3264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 userDrawn="1"/>
          </p:nvSpPr>
          <p:spPr>
            <a:xfrm>
              <a:off x="0" y="4845"/>
              <a:ext cx="2624" cy="3420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29"/>
            <p:cNvSpPr/>
            <p:nvPr userDrawn="1"/>
          </p:nvSpPr>
          <p:spPr>
            <a:xfrm>
              <a:off x="0" y="4728"/>
              <a:ext cx="2714" cy="3537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 userDrawn="1"/>
          </p:nvSpPr>
          <p:spPr>
            <a:xfrm>
              <a:off x="0" y="4611"/>
              <a:ext cx="2804" cy="3654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任意多边形 32"/>
            <p:cNvSpPr/>
            <p:nvPr userDrawn="1"/>
          </p:nvSpPr>
          <p:spPr>
            <a:xfrm>
              <a:off x="0" y="5150"/>
              <a:ext cx="2389" cy="3115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 userDrawn="1"/>
          </p:nvSpPr>
          <p:spPr>
            <a:xfrm>
              <a:off x="0" y="5300"/>
              <a:ext cx="2273" cy="2965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 userDrawn="1"/>
          </p:nvSpPr>
          <p:spPr>
            <a:xfrm>
              <a:off x="0" y="5450"/>
              <a:ext cx="2158" cy="2815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 userDrawn="1"/>
          </p:nvSpPr>
          <p:spPr>
            <a:xfrm>
              <a:off x="0" y="5614"/>
              <a:ext cx="2032" cy="2651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 userDrawn="1"/>
          </p:nvSpPr>
          <p:spPr>
            <a:xfrm>
              <a:off x="0" y="5779"/>
              <a:ext cx="1905" cy="2486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任意多边形 38"/>
            <p:cNvSpPr/>
            <p:nvPr userDrawn="1"/>
          </p:nvSpPr>
          <p:spPr>
            <a:xfrm>
              <a:off x="0" y="5929"/>
              <a:ext cx="1790" cy="2336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任意多边形 53"/>
          <p:cNvSpPr/>
          <p:nvPr userDrawn="1"/>
        </p:nvSpPr>
        <p:spPr>
          <a:xfrm flipH="1">
            <a:off x="4667250" y="1831975"/>
            <a:ext cx="4667250" cy="3415665"/>
          </a:xfrm>
          <a:custGeom>
            <a:avLst/>
            <a:gdLst>
              <a:gd name="connsiteX0" fmla="*/ 0 w 5645"/>
              <a:gd name="connsiteY0" fmla="*/ 4131 h 4131"/>
              <a:gd name="connsiteX1" fmla="*/ 0 w 5645"/>
              <a:gd name="connsiteY1" fmla="*/ 0 h 4131"/>
              <a:gd name="connsiteX2" fmla="*/ 5645 w 5645"/>
              <a:gd name="connsiteY2" fmla="*/ 4131 h 4131"/>
              <a:gd name="connsiteX3" fmla="*/ 0 w 5645"/>
              <a:gd name="connsiteY3" fmla="*/ 4131 h 4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5" h="4131">
                <a:moveTo>
                  <a:pt x="0" y="4131"/>
                </a:moveTo>
                <a:lnTo>
                  <a:pt x="0" y="0"/>
                </a:lnTo>
                <a:cubicBezTo>
                  <a:pt x="1040" y="3106"/>
                  <a:pt x="1625" y="3421"/>
                  <a:pt x="5645" y="4131"/>
                </a:cubicBezTo>
                <a:lnTo>
                  <a:pt x="0" y="4131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 userDrawn="1"/>
        </p:nvSpPr>
        <p:spPr>
          <a:xfrm flipH="1">
            <a:off x="4667250" y="1497965"/>
            <a:ext cx="4667250" cy="3750310"/>
          </a:xfrm>
          <a:custGeom>
            <a:avLst/>
            <a:gdLst>
              <a:gd name="connsiteX0" fmla="*/ 3 w 7350"/>
              <a:gd name="connsiteY0" fmla="*/ 2081 h 5906"/>
              <a:gd name="connsiteX1" fmla="*/ 0 w 7350"/>
              <a:gd name="connsiteY1" fmla="*/ 0 h 5906"/>
              <a:gd name="connsiteX2" fmla="*/ 7350 w 7350"/>
              <a:gd name="connsiteY2" fmla="*/ 5906 h 5906"/>
              <a:gd name="connsiteX3" fmla="*/ 3 w 7350"/>
              <a:gd name="connsiteY3" fmla="*/ 2081 h 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0" h="5906">
                <a:moveTo>
                  <a:pt x="3" y="2081"/>
                </a:moveTo>
                <a:lnTo>
                  <a:pt x="0" y="0"/>
                </a:lnTo>
                <a:cubicBezTo>
                  <a:pt x="1263" y="4973"/>
                  <a:pt x="4683" y="5261"/>
                  <a:pt x="7350" y="5906"/>
                </a:cubicBezTo>
                <a:cubicBezTo>
                  <a:pt x="1981" y="5873"/>
                  <a:pt x="910" y="5249"/>
                  <a:pt x="3" y="2081"/>
                </a:cubicBezTo>
                <a:close/>
              </a:path>
            </a:pathLst>
          </a:custGeom>
          <a:solidFill>
            <a:srgbClr val="012B7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绿色玻璃纱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>
            <a:alphaModFix amt="50000"/>
          </a:blip>
          <a:srcRect t="7818" b="7828"/>
          <a:stretch>
            <a:fillRect/>
          </a:stretch>
        </p:blipFill>
        <p:spPr>
          <a:xfrm>
            <a:off x="0" y="0"/>
            <a:ext cx="9335135" cy="52482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385" y="478091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 descr="培育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8905" y="127000"/>
            <a:ext cx="431165" cy="43116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99770" rtl="0" eaLnBrk="1" latinLnBrk="0" hangingPunct="1">
        <a:lnSpc>
          <a:spcPct val="90000"/>
        </a:lnSpc>
        <a:spcBef>
          <a:spcPct val="0"/>
        </a:spcBef>
        <a:buNone/>
        <a:defRPr sz="33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260" indent="-175260" algn="l" defTabSz="699770" rtl="0" eaLnBrk="1" latinLnBrk="0" hangingPunct="1">
        <a:lnSpc>
          <a:spcPct val="90000"/>
        </a:lnSpc>
        <a:spcBef>
          <a:spcPts val="765"/>
        </a:spcBef>
        <a:buFont typeface="Arial" panose="020B0604020202020204" pitchFamily="34" charset="0"/>
        <a:buChar char="•"/>
        <a:defRPr sz="2145" kern="1200">
          <a:solidFill>
            <a:schemeClr val="tx1"/>
          </a:solidFill>
          <a:latin typeface="+mn-lt"/>
          <a:ea typeface="+mn-ea"/>
          <a:cs typeface="+mn-cs"/>
        </a:defRPr>
      </a:lvl1pPr>
      <a:lvl2pPr marL="52514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835" kern="1200">
          <a:solidFill>
            <a:schemeClr val="tx1"/>
          </a:solidFill>
          <a:latin typeface="+mn-lt"/>
          <a:ea typeface="+mn-ea"/>
          <a:cs typeface="+mn-cs"/>
        </a:defRPr>
      </a:lvl2pPr>
      <a:lvl3pPr marL="87503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22491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57480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92468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27457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62445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97434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1pPr>
      <a:lvl2pPr marL="34988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2pPr>
      <a:lvl3pPr marL="69977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3pPr>
      <a:lvl4pPr marL="104965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39954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74942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09931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44919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79908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8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02565" y="235585"/>
            <a:ext cx="8929370" cy="4513580"/>
            <a:chOff x="319" y="371"/>
            <a:chExt cx="14062" cy="7108"/>
          </a:xfrm>
        </p:grpSpPr>
        <p:sp>
          <p:nvSpPr>
            <p:cNvPr id="23" name="文本框 22"/>
            <p:cNvSpPr txBox="1"/>
            <p:nvPr/>
          </p:nvSpPr>
          <p:spPr>
            <a:xfrm>
              <a:off x="319" y="6359"/>
              <a:ext cx="14062" cy="1120"/>
            </a:xfrm>
            <a:prstGeom prst="rect">
              <a:avLst/>
            </a:prstGeom>
            <a:noFill/>
            <a:effectLst/>
            <a:scene3d>
              <a:camera prst="perspectiveFront"/>
              <a:lightRig rig="threePt" dir="t"/>
            </a:scene3d>
          </p:spPr>
          <p:txBody>
            <a:bodyPr wrap="square" lIns="90170" tIns="0" rIns="90170" bIns="46990" anchor="ctr" anchorCtr="1">
              <a:spAutoFit/>
              <a:scene3d>
                <a:camera prst="isometricOffAxis1Right"/>
                <a:lightRig rig="threePt" dir="t"/>
              </a:scene3d>
            </a:bodyPr>
            <a:lstStyle/>
            <a:p>
              <a:pPr marL="0" indent="0" algn="ctr" eaLnBrk="1" fontAlgn="auto" latinLnBrk="0" hangingPunct="1">
                <a:lnSpc>
                  <a:spcPct val="120000"/>
                </a:lnSpc>
                <a:defRPr/>
              </a:pPr>
              <a:r>
                <a:rPr lang="zh-CN" altLang="en-US" sz="3600" noProof="1" smtClean="0">
                  <a:ln w="6350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/>
                  <a:latin typeface="思源黑体 Heavy" panose="020B0A00000000000000" charset="-122"/>
                  <a:ea typeface="思源黑体 Heavy" panose="020B0A00000000000000" charset="-122"/>
                  <a:cs typeface="三极行楷简体-粗" panose="00000500000000000000" charset="-122"/>
                  <a:sym typeface="+mn-ea"/>
                </a:rPr>
                <a:t>——奋进“十五五”绿色发展新征程</a:t>
              </a:r>
            </a:p>
          </p:txBody>
        </p:sp>
        <p:pic>
          <p:nvPicPr>
            <p:cNvPr id="2" name="图片 1" descr="热爱这个世界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rcRect l="10771" t="10877" r="7570" b="12704"/>
            <a:stretch>
              <a:fillRect/>
            </a:stretch>
          </p:blipFill>
          <p:spPr>
            <a:xfrm>
              <a:off x="1482" y="371"/>
              <a:ext cx="11737" cy="631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_RECORD_KEY" val="{&quot;10&quot;:[21552139,4587606,4587607,4587609,4524014,4498367,50038002,21561573,50062699,50032377,21566708,21541132,50059538,4122981,21569508],&quot;12&quot;:[25001869,25102784,25002839,25002262,25087826],&quot;13&quot;:[4364943,4364928,20481688,4364912,4364950,4364881,4364888,4364957,19951219,4563109,4364879,4670873,4634995,20042469,20482079,20481693],&quot;19&quot;:[20342118,20342209,20342202,20346273,20348534,20342111,20342110,20347406,20342116],&quot;70&quot;:[3321532,3330155,3323403]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2"/>
  <p:tag name="KSO_WM_BEAUTIFY_FLAG" val="#wm#"/>
  <p:tag name="KSO_WM_TAG_VERSION" val="3.0"/>
  <p:tag name="KSO_WM_UNIT_ID" val="_4*i*3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5"/>
  <p:tag name="KSO_WM_BEAUTIFY_FLAG" val="#wm#"/>
  <p:tag name="KSO_WM_TAG_VERSION" val="3.0"/>
  <p:tag name="KSO_WM_UNIT_ID" val="_4*i*3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6"/>
  <p:tag name="KSO_WM_BEAUTIFY_FLAG" val="#wm#"/>
  <p:tag name="KSO_WM_TAG_VERSION" val="3.0"/>
  <p:tag name="KSO_WM_UNIT_ID" val="_4*i*3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8"/>
  <p:tag name="KSO_WM_BEAUTIFY_FLAG" val="#wm#"/>
  <p:tag name="KSO_WM_TAG_VERSION" val="3.0"/>
  <p:tag name="KSO_WM_UNIT_ID" val="_4*i*3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0"/>
  <p:tag name="KSO_WM_BEAUTIFY_FLAG" val="#wm#"/>
  <p:tag name="KSO_WM_TAG_VERSION" val="3.0"/>
  <p:tag name="KSO_WM_UNIT_ID" val="_4*i*4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0"/>
  <p:tag name="KSO_WM_BEAUTIFY_FLAG" val="#wm#"/>
  <p:tag name="KSO_WM_TAG_VERSION" val="3.0"/>
  <p:tag name="KSO_WM_UNIT_ID" val="_4*i*5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8"/>
  <p:tag name="KSO_WM_BEAUTIFY_FLAG" val="#wm#"/>
  <p:tag name="KSO_WM_TAG_VERSION" val="3.0"/>
  <p:tag name="KSO_WM_UNIT_ID" val="_4*i*4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1"/>
  <p:tag name="KSO_WM_BEAUTIFY_FLAG" val="#wm#"/>
  <p:tag name="KSO_WM_TAG_VERSION" val="3.0"/>
  <p:tag name="KSO_WM_UNIT_ID" val="_4*i*5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2"/>
  <p:tag name="KSO_WM_BEAUTIFY_FLAG" val="#wm#"/>
  <p:tag name="KSO_WM_TAG_VERSION" val="3.0"/>
  <p:tag name="KSO_WM_UNIT_ID" val="_4*i*5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7"/>
  <p:tag name="KSO_WM_BEAUTIFY_FLAG" val="#wm#"/>
  <p:tag name="KSO_WM_TAG_VERSION" val="3.0"/>
  <p:tag name="KSO_WM_UNIT_ID" val="_4*i*4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RESOURCE_TRACE_INFO" val="{&quot;id&quot;:&quot;158045267&quot;,&quot;origin&quot;:0,&quot;type&quot;:&quot;pictures&quot;,&quot;user&quot;:&quot;550025039&quot;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9"/>
  <p:tag name="KSO_WM_BEAUTIFY_FLAG" val="#wm#"/>
  <p:tag name="KSO_WM_TAG_VERSION" val="3.0"/>
  <p:tag name="KSO_WM_UNIT_ID" val="_4*i*4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6"/>
  <p:tag name="KSO_WM_BEAUTIFY_FLAG" val="#wm#"/>
  <p:tag name="KSO_WM_TAG_VERSION" val="3.0"/>
  <p:tag name="KSO_WM_UNIT_ID" val="_4*i*4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3"/>
  <p:tag name="KSO_WM_BEAUTIFY_FLAG" val="#wm#"/>
  <p:tag name="KSO_WM_TAG_VERSION" val="3.0"/>
  <p:tag name="KSO_WM_UNIT_ID" val="_4*i*4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1"/>
  <p:tag name="KSO_WM_BEAUTIFY_FLAG" val="#wm#"/>
  <p:tag name="KSO_WM_TAG_VERSION" val="3.0"/>
  <p:tag name="KSO_WM_UNIT_ID" val="_4*i*4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5"/>
  <p:tag name="KSO_WM_BEAUTIFY_FLAG" val="#wm#"/>
  <p:tag name="KSO_WM_TAG_VERSION" val="3.0"/>
  <p:tag name="KSO_WM_UNIT_ID" val="_4*i*4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4"/>
  <p:tag name="KSO_WM_BEAUTIFY_FLAG" val="#wm#"/>
  <p:tag name="KSO_WM_TAG_VERSION" val="3.0"/>
  <p:tag name="KSO_WM_UNIT_ID" val="_4*i*4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2"/>
  <p:tag name="KSO_WM_BEAUTIFY_FLAG" val="#wm#"/>
  <p:tag name="KSO_WM_TAG_VERSION" val="3.0"/>
  <p:tag name="KSO_WM_UNIT_ID" val="_4*i*4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9"/>
  <p:tag name="KSO_WM_BEAUTIFY_FLAG" val="#wm#"/>
  <p:tag name="KSO_WM_TAG_VERSION" val="3.0"/>
  <p:tag name="KSO_WM_UNIT_ID" val="_4*i*3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7"/>
  <p:tag name="KSO_WM_BEAUTIFY_FLAG" val="#wm#"/>
  <p:tag name="KSO_WM_TAG_VERSION" val="3.0"/>
  <p:tag name="KSO_WM_UNIT_ID" val="_4*i*3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4"/>
  <p:tag name="KSO_WM_BEAUTIFY_FLAG" val="#wm#"/>
  <p:tag name="KSO_WM_TAG_VERSION" val="3.0"/>
  <p:tag name="KSO_WM_UNIT_ID" val="_4*i*3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RESOURCE_TRACE_INFO" val="{&quot;id&quot;:&quot;22424811&quot;,&quot;origin&quot;:0,&quot;type&quot;:&quot;pictures&quot;,&quot;user&quot;:&quot;550025039&quot;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3"/>
  <p:tag name="KSO_WM_BEAUTIFY_FLAG" val="#wm#"/>
  <p:tag name="KSO_WM_TAG_VERSION" val="3.0"/>
  <p:tag name="KSO_WM_UNIT_ID" val="_4*i*3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1"/>
  <p:tag name="KSO_WM_BEAUTIFY_FLAG" val="#wm#"/>
  <p:tag name="KSO_WM_TAG_VERSION" val="3.0"/>
  <p:tag name="KSO_WM_UNIT_ID" val="_4*i*3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0"/>
  <p:tag name="KSO_WM_BEAUTIFY_FLAG" val="#wm#"/>
  <p:tag name="KSO_WM_TAG_VERSION" val="3.0"/>
  <p:tag name="KSO_WM_UNIT_ID" val="_4*i*3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4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4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4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4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4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4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4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RESOURCE_TRACE_INFO" val="{&quot;id&quot;:&quot;22424811&quot;,&quot;origin&quot;:0,&quot;type&quot;:&quot;pictures&quot;,&quot;user&quot;:&quot;550025039&quot;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4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4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4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4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4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4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4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RESOURCE_TRACE_INFO" val="{&quot;id&quot;:&quot;189541426&quot;,&quot;origin&quot;:0,&quot;type&quot;:&quot;pictures&quot;,&quot;user&quot;:&quot;550025039&quot;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4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4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4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4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4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4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9"/>
  <p:tag name="KSO_WM_BEAUTIFY_FLAG" val="#wm#"/>
  <p:tag name="KSO_WM_TAG_VERSION" val="3.0"/>
  <p:tag name="KSO_WM_UNIT_ID" val="_4*i*2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4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4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4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RESOURCE_TRACE_INFO" val="{&quot;id&quot;:&quot;100345788&quot;,&quot;origin&quot;:0,&quot;type&quot;:&quot;pictures&quot;,&quot;user&quot;:&quot;550025039&quot;}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4"/>
  <p:tag name="KSO_WM_BEAUTIFY_FLAG" val="#wm#"/>
  <p:tag name="KSO_WM_TAG_VERSION" val="3.0"/>
  <p:tag name="KSO_WM_UNIT_ID" val="_4*i*5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3"/>
  <p:tag name="KSO_WM_BEAUTIFY_FLAG" val="#wm#"/>
  <p:tag name="KSO_WM_TAG_VERSION" val="3.0"/>
  <p:tag name="KSO_WM_UNIT_ID" val="_4*i*5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RESOURCE_TRACE_INFO" val="{&quot;id&quot;:&quot;73281171&quot;,&quot;origin&quot;:0,&quot;type&quot;:&quot;pictures&quot;,&quot;user&quot;:&quot;550025039&quot;}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RESOURCE_TRACE_INFO" val="{&quot;id&quot;:&quot;21569508&quot;,&quot;origin&quot;:0,&quot;type&quot;:&quot;icons&quot;,&quot;user&quot;:&quot;550025039&quot;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RESOURCE_TRACE_INFO" val="{&quot;id&quot;:&quot;50039510&quot;,&quot;origin&quot;:0,&quot;type&quot;:&quot;icons&quot;,&quot;user&quot;:&quot;550025039&quot;}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RESOURCE_TRACE_INFO" val="{&quot;id&quot;:&quot;50063148&quot;,&quot;origin&quot;:0,&quot;type&quot;:&quot;icons&quot;,&quot;user&quot;:&quot;550025039&quot;}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PICID" val="{e5d49ade-8345-4e3e-b592-6f8efa9ea278}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IWORDART" val="{&quot;id&quot;:&quot;12934973470_1781492070420&quot;,&quot;md5&quot;:&quot;cdd10dd57fedc08bd2a4f107482ce948&quot;}"/>
  <p:tag name="KSO_DOCER_RESOURCE_TRACE_INFO" val="{&quot;id&quot;:&quot;12934973470_1781492070420&quot;,&quot;origin&quot;:0,&quot;type&quot;:&quot;pictures&quot;,&quot;user&quot;:&quot;550025039&quot;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RESOURCE_TRACE_INFO" val="{&quot;id&quot;:&quot;22424811&quot;,&quot;origin&quot;:0,&quot;type&quot;:&quot;pictures&quot;,&quot;user&quot;:&quot;550025039&quot;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RESOURCE_TRACE_INFO" val="{&quot;id&quot;:&quot;174299559&quot;,&quot;origin&quot;:0,&quot;type&quot;:&quot;pictures&quot;,&quot;user&quot;:&quot;550025039&quot;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4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lang="zh-CN" altLang="en-US"/>
        </a:defPPr>
      </a:lstStyle>
      <a:style>
        <a:lnRef idx="2">
          <a:schemeClr val="accent1">
            <a:lumMod val="75000"/>
          </a:schemeClr>
        </a:lnRef>
        <a:fillRef idx="1">
          <a:schemeClr val="accent1"/>
        </a:fillRef>
        <a:effectRef idx="0">
          <a:srgbClr val="FFFFFF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7</Words>
  <Application>Microsoft Office PowerPoint</Application>
  <PresentationFormat>自定义</PresentationFormat>
  <Paragraphs>1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思源黑体 Heavy</vt:lpstr>
      <vt:lpstr>Calibri</vt:lpstr>
      <vt:lpstr>三极行楷简体-粗</vt:lpstr>
      <vt:lpstr>思源宋体 CN</vt:lpstr>
      <vt:lpstr>宋体</vt:lpstr>
      <vt:lpstr>黑体</vt:lpstr>
      <vt:lpstr>Arial</vt:lpstr>
      <vt:lpstr>Office 主题</vt:lpstr>
      <vt:lpstr>PowerPoint 演示文稿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DELL</cp:lastModifiedBy>
  <cp:revision>2946</cp:revision>
  <dcterms:created xsi:type="dcterms:W3CDTF">2019-01-24T00:58:00Z</dcterms:created>
  <dcterms:modified xsi:type="dcterms:W3CDTF">2026-06-23T00:57:08Z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2052-12.1.0.26895</vt:lpwstr>
  </property>
  <property fmtid="{D5CDD505-2E9C-101B-9397-08002B2CF9AE}" pid="3" name="ICV">
    <vt:lpwstr>882F85BE505B42E1BE46E7255721618D_13</vt:lpwstr>
  </property>
</Properties>
</file>