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924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2826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423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6737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1265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975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171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0530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190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049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010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122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C316C-25BF-4634-BD0F-6250561E464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E0B00-C9F8-4D65-A5A8-BA7B83627D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250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0" y="0"/>
            <a:ext cx="9144000" cy="5143500"/>
          </a:xfrm>
          <a:prstGeom prst="roundRect">
            <a:avLst>
              <a:gd name="adj" fmla="val 6029"/>
            </a:avLst>
          </a:prstGeom>
          <a:solidFill>
            <a:srgbClr val="C0000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395536" y="1239602"/>
            <a:ext cx="8352928" cy="2664296"/>
          </a:xfrm>
          <a:prstGeom prst="roundRect">
            <a:avLst>
              <a:gd name="adj" fmla="val 3544"/>
            </a:avLst>
          </a:prstGeom>
          <a:solidFill>
            <a:schemeClr val="bg1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467544" y="1693570"/>
            <a:ext cx="8208912" cy="1454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zh-CN" sz="32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擘画美丽中国新蓝图</a:t>
            </a:r>
            <a:r>
              <a:rPr lang="zh-CN" altLang="zh-CN" sz="32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3200" dirty="0" smtClean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zh-CN" sz="32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习近平</a:t>
            </a:r>
            <a:r>
              <a:rPr lang="zh-CN" altLang="zh-CN" sz="32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生态文明思想的科学体系与实践路径</a:t>
            </a:r>
            <a:endParaRPr lang="zh-CN" altLang="en-US" sz="3200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8536" y="3560641"/>
            <a:ext cx="706929" cy="21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281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16</Words>
  <Application>Microsoft Office PowerPoint</Application>
  <PresentationFormat>全屏显示(16:9)</PresentationFormat>
  <Paragraphs>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DELL</cp:lastModifiedBy>
  <cp:revision>49</cp:revision>
  <dcterms:created xsi:type="dcterms:W3CDTF">2026-06-18T00:54:48Z</dcterms:created>
  <dcterms:modified xsi:type="dcterms:W3CDTF">2026-06-26T02:08:56Z</dcterms:modified>
</cp:coreProperties>
</file>