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2" r:id="rId2"/>
  </p:sldIdLst>
  <p:sldSz cx="12192000" cy="6858000"/>
  <p:notesSz cx="6858000" cy="9144000"/>
  <p:custDataLst>
    <p:tags r:id="rId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  <a:srgbClr val="840000"/>
    <a:srgbClr val="D74545"/>
    <a:srgbClr val="FFB7B7"/>
    <a:srgbClr val="FF7979"/>
    <a:srgbClr val="FF0000"/>
    <a:srgbClr val="FF9900"/>
    <a:srgbClr val="F49E00"/>
    <a:srgbClr val="216F58"/>
    <a:srgbClr val="015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6271"/>
  </p:normalViewPr>
  <p:slideViewPr>
    <p:cSldViewPr snapToGrid="0" snapToObjects="1">
      <p:cViewPr varScale="1">
        <p:scale>
          <a:sx n="83" d="100"/>
          <a:sy n="83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2026/7/6 Monday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7030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2026/7/6 Monday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63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143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4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47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2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8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C579E0C-3510-0E1F-F12B-3602001ECFF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889" y="228687"/>
            <a:ext cx="1523712" cy="45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5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697286BC-B71F-8276-2A3F-7C63EBE906DC}"/>
              </a:ext>
            </a:extLst>
          </p:cNvPr>
          <p:cNvSpPr/>
          <p:nvPr/>
        </p:nvSpPr>
        <p:spPr>
          <a:xfrm>
            <a:off x="680610" y="0"/>
            <a:ext cx="3062632" cy="3864268"/>
          </a:xfrm>
          <a:prstGeom prst="rect">
            <a:avLst/>
          </a:prstGeom>
          <a:gradFill>
            <a:gsLst>
              <a:gs pos="37000">
                <a:schemeClr val="accent2">
                  <a:lumMod val="20000"/>
                  <a:lumOff val="80000"/>
                  <a:alpha val="88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</a:gra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B35E20AC-2693-1266-9760-45FE181F5BD1}"/>
              </a:ext>
            </a:extLst>
          </p:cNvPr>
          <p:cNvGrpSpPr/>
          <p:nvPr/>
        </p:nvGrpSpPr>
        <p:grpSpPr>
          <a:xfrm>
            <a:off x="331316" y="1260580"/>
            <a:ext cx="3685100" cy="3864268"/>
            <a:chOff x="488135" y="1452094"/>
            <a:chExt cx="4501082" cy="4719923"/>
          </a:xfrm>
          <a:blipFill>
            <a:blip r:embed="rId3"/>
            <a:stretch>
              <a:fillRect/>
            </a:stretch>
          </a:blipFill>
        </p:grpSpPr>
        <p:sp>
          <p:nvSpPr>
            <p:cNvPr id="17" name="图形 14">
              <a:extLst>
                <a:ext uri="{FF2B5EF4-FFF2-40B4-BE49-F238E27FC236}">
                  <a16:creationId xmlns:a16="http://schemas.microsoft.com/office/drawing/2014/main" id="{8587FF76-72D7-307D-CC6B-DE6E372F538B}"/>
                </a:ext>
              </a:extLst>
            </p:cNvPr>
            <p:cNvSpPr/>
            <p:nvPr/>
          </p:nvSpPr>
          <p:spPr>
            <a:xfrm flipH="1">
              <a:off x="4080284" y="1986219"/>
              <a:ext cx="908933" cy="3651673"/>
            </a:xfrm>
            <a:custGeom>
              <a:avLst/>
              <a:gdLst>
                <a:gd name="csX0" fmla="*/ 1147739 w 1271042"/>
                <a:gd name="csY0" fmla="*/ 5095662 h 5106458"/>
                <a:gd name="csX1" fmla="*/ 279969 w 1271042"/>
                <a:gd name="csY1" fmla="*/ 4608319 h 5106458"/>
                <a:gd name="csX2" fmla="*/ 0 w 1271042"/>
                <a:gd name="csY2" fmla="*/ 4129343 h 5106458"/>
                <a:gd name="csX3" fmla="*/ 0 w 1271042"/>
                <a:gd name="csY3" fmla="*/ 977020 h 5106458"/>
                <a:gd name="csX4" fmla="*/ 279969 w 1271042"/>
                <a:gd name="csY4" fmla="*/ 498044 h 5106458"/>
                <a:gd name="csX5" fmla="*/ 1147739 w 1271042"/>
                <a:gd name="csY5" fmla="*/ 10702 h 5106458"/>
                <a:gd name="csX6" fmla="*/ 1271043 w 1271042"/>
                <a:gd name="csY6" fmla="*/ 83242 h 5106458"/>
                <a:gd name="csX7" fmla="*/ 1271043 w 1271042"/>
                <a:gd name="csY7" fmla="*/ 5023216 h 5106458"/>
                <a:gd name="csX8" fmla="*/ 1147739 w 1271042"/>
                <a:gd name="csY8" fmla="*/ 5095757 h 510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71042" h="5106458">
                  <a:moveTo>
                    <a:pt x="1147739" y="5095662"/>
                  </a:moveTo>
                  <a:lnTo>
                    <a:pt x="279969" y="4608319"/>
                  </a:lnTo>
                  <a:cubicBezTo>
                    <a:pt x="107097" y="4511250"/>
                    <a:pt x="0" y="4328045"/>
                    <a:pt x="0" y="4129343"/>
                  </a:cubicBezTo>
                  <a:lnTo>
                    <a:pt x="0" y="977020"/>
                  </a:lnTo>
                  <a:cubicBezTo>
                    <a:pt x="0" y="778319"/>
                    <a:pt x="107097" y="595114"/>
                    <a:pt x="279969" y="498044"/>
                  </a:cubicBezTo>
                  <a:lnTo>
                    <a:pt x="1147739" y="10702"/>
                  </a:lnTo>
                  <a:cubicBezTo>
                    <a:pt x="1202993" y="-20292"/>
                    <a:pt x="1271043" y="19734"/>
                    <a:pt x="1271043" y="83242"/>
                  </a:cubicBezTo>
                  <a:lnTo>
                    <a:pt x="1271043" y="5023216"/>
                  </a:lnTo>
                  <a:cubicBezTo>
                    <a:pt x="1271043" y="5086725"/>
                    <a:pt x="1202993" y="5126750"/>
                    <a:pt x="1147739" y="5095757"/>
                  </a:cubicBezTo>
                  <a:close/>
                </a:path>
              </a:pathLst>
            </a:custGeom>
            <a:grpFill/>
            <a:ln w="38100" cap="flat">
              <a:solidFill>
                <a:schemeClr val="bg1"/>
              </a:solidFill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/>
            <a:lstStyle/>
            <a:p>
              <a:endParaRPr lang="zh-CN" altLang="en-US" dirty="0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6" name="图形 14">
              <a:extLst>
                <a:ext uri="{FF2B5EF4-FFF2-40B4-BE49-F238E27FC236}">
                  <a16:creationId xmlns:a16="http://schemas.microsoft.com/office/drawing/2014/main" id="{232E6BD2-8A70-5964-3413-621214D370C3}"/>
                </a:ext>
              </a:extLst>
            </p:cNvPr>
            <p:cNvSpPr/>
            <p:nvPr/>
          </p:nvSpPr>
          <p:spPr>
            <a:xfrm>
              <a:off x="488135" y="1986219"/>
              <a:ext cx="908933" cy="3651673"/>
            </a:xfrm>
            <a:custGeom>
              <a:avLst/>
              <a:gdLst>
                <a:gd name="csX0" fmla="*/ 1147739 w 1271042"/>
                <a:gd name="csY0" fmla="*/ 5095662 h 5106458"/>
                <a:gd name="csX1" fmla="*/ 279969 w 1271042"/>
                <a:gd name="csY1" fmla="*/ 4608319 h 5106458"/>
                <a:gd name="csX2" fmla="*/ 0 w 1271042"/>
                <a:gd name="csY2" fmla="*/ 4129343 h 5106458"/>
                <a:gd name="csX3" fmla="*/ 0 w 1271042"/>
                <a:gd name="csY3" fmla="*/ 977020 h 5106458"/>
                <a:gd name="csX4" fmla="*/ 279969 w 1271042"/>
                <a:gd name="csY4" fmla="*/ 498044 h 5106458"/>
                <a:gd name="csX5" fmla="*/ 1147739 w 1271042"/>
                <a:gd name="csY5" fmla="*/ 10702 h 5106458"/>
                <a:gd name="csX6" fmla="*/ 1271043 w 1271042"/>
                <a:gd name="csY6" fmla="*/ 83242 h 5106458"/>
                <a:gd name="csX7" fmla="*/ 1271043 w 1271042"/>
                <a:gd name="csY7" fmla="*/ 5023216 h 5106458"/>
                <a:gd name="csX8" fmla="*/ 1147739 w 1271042"/>
                <a:gd name="csY8" fmla="*/ 5095757 h 510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71042" h="5106458">
                  <a:moveTo>
                    <a:pt x="1147739" y="5095662"/>
                  </a:moveTo>
                  <a:lnTo>
                    <a:pt x="279969" y="4608319"/>
                  </a:lnTo>
                  <a:cubicBezTo>
                    <a:pt x="107097" y="4511250"/>
                    <a:pt x="0" y="4328045"/>
                    <a:pt x="0" y="4129343"/>
                  </a:cubicBezTo>
                  <a:lnTo>
                    <a:pt x="0" y="977020"/>
                  </a:lnTo>
                  <a:cubicBezTo>
                    <a:pt x="0" y="778319"/>
                    <a:pt x="107097" y="595114"/>
                    <a:pt x="279969" y="498044"/>
                  </a:cubicBezTo>
                  <a:lnTo>
                    <a:pt x="1147739" y="10702"/>
                  </a:lnTo>
                  <a:cubicBezTo>
                    <a:pt x="1202993" y="-20292"/>
                    <a:pt x="1271043" y="19734"/>
                    <a:pt x="1271043" y="83242"/>
                  </a:cubicBezTo>
                  <a:lnTo>
                    <a:pt x="1271043" y="5023216"/>
                  </a:lnTo>
                  <a:cubicBezTo>
                    <a:pt x="1271043" y="5086725"/>
                    <a:pt x="1202993" y="5126750"/>
                    <a:pt x="1147739" y="5095757"/>
                  </a:cubicBezTo>
                  <a:close/>
                </a:path>
              </a:pathLst>
            </a:custGeom>
            <a:grpFill/>
            <a:ln w="38100" cap="flat">
              <a:solidFill>
                <a:schemeClr val="bg1"/>
              </a:solidFill>
              <a:prstDash val="solid"/>
              <a:miter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/>
            <a:lstStyle/>
            <a:p>
              <a:endParaRPr lang="zh-CN" altLang="en-US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3" name="图形 11">
              <a:extLst>
                <a:ext uri="{FF2B5EF4-FFF2-40B4-BE49-F238E27FC236}">
                  <a16:creationId xmlns:a16="http://schemas.microsoft.com/office/drawing/2014/main" id="{C6104AEA-B908-F50D-2141-FB4C4194D951}"/>
                </a:ext>
              </a:extLst>
            </p:cNvPr>
            <p:cNvSpPr/>
            <p:nvPr/>
          </p:nvSpPr>
          <p:spPr>
            <a:xfrm>
              <a:off x="648948" y="1452094"/>
              <a:ext cx="4177062" cy="4719923"/>
            </a:xfrm>
            <a:custGeom>
              <a:avLst/>
              <a:gdLst>
                <a:gd name="csX0" fmla="*/ 4176967 w 4177062"/>
                <a:gd name="csY0" fmla="*/ 3367183 h 4719923"/>
                <a:gd name="csX1" fmla="*/ 4176967 w 4177062"/>
                <a:gd name="csY1" fmla="*/ 1352741 h 4719923"/>
                <a:gd name="csX2" fmla="*/ 4004315 w 4177062"/>
                <a:gd name="csY2" fmla="*/ 1053560 h 4719923"/>
                <a:gd name="csX3" fmla="*/ 2261136 w 4177062"/>
                <a:gd name="csY3" fmla="*/ 46292 h 4719923"/>
                <a:gd name="csX4" fmla="*/ 1915927 w 4177062"/>
                <a:gd name="csY4" fmla="*/ 46292 h 4719923"/>
                <a:gd name="csX5" fmla="*/ 172652 w 4177062"/>
                <a:gd name="csY5" fmla="*/ 1053560 h 4719923"/>
                <a:gd name="csX6" fmla="*/ 0 w 4177062"/>
                <a:gd name="csY6" fmla="*/ 1352741 h 4719923"/>
                <a:gd name="csX7" fmla="*/ 0 w 4177062"/>
                <a:gd name="csY7" fmla="*/ 3367183 h 4719923"/>
                <a:gd name="csX8" fmla="*/ 172652 w 4177062"/>
                <a:gd name="csY8" fmla="*/ 3666363 h 4719923"/>
                <a:gd name="csX9" fmla="*/ 1915927 w 4177062"/>
                <a:gd name="csY9" fmla="*/ 4673632 h 4719923"/>
                <a:gd name="csX10" fmla="*/ 2261136 w 4177062"/>
                <a:gd name="csY10" fmla="*/ 4673632 h 4719923"/>
                <a:gd name="csX11" fmla="*/ 4004411 w 4177062"/>
                <a:gd name="csY11" fmla="*/ 3666363 h 4719923"/>
                <a:gd name="csX12" fmla="*/ 4177063 w 4177062"/>
                <a:gd name="csY12" fmla="*/ 3367183 h 47199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4177062" h="4719923">
                  <a:moveTo>
                    <a:pt x="4176967" y="3367183"/>
                  </a:moveTo>
                  <a:lnTo>
                    <a:pt x="4176967" y="1352741"/>
                  </a:lnTo>
                  <a:cubicBezTo>
                    <a:pt x="4176967" y="1229297"/>
                    <a:pt x="4111200" y="1115282"/>
                    <a:pt x="4004315" y="1053560"/>
                  </a:cubicBezTo>
                  <a:lnTo>
                    <a:pt x="2261136" y="46292"/>
                  </a:lnTo>
                  <a:cubicBezTo>
                    <a:pt x="2154347" y="-15431"/>
                    <a:pt x="2022716" y="-15431"/>
                    <a:pt x="1915927" y="46292"/>
                  </a:cubicBezTo>
                  <a:lnTo>
                    <a:pt x="172652" y="1053560"/>
                  </a:lnTo>
                  <a:cubicBezTo>
                    <a:pt x="65768" y="1115282"/>
                    <a:pt x="0" y="1229297"/>
                    <a:pt x="0" y="1352741"/>
                  </a:cubicBezTo>
                  <a:lnTo>
                    <a:pt x="0" y="3367183"/>
                  </a:lnTo>
                  <a:cubicBezTo>
                    <a:pt x="0" y="3490627"/>
                    <a:pt x="65768" y="3604641"/>
                    <a:pt x="172652" y="3666363"/>
                  </a:cubicBezTo>
                  <a:lnTo>
                    <a:pt x="1915927" y="4673632"/>
                  </a:lnTo>
                  <a:cubicBezTo>
                    <a:pt x="2022716" y="4735354"/>
                    <a:pt x="2154347" y="4735354"/>
                    <a:pt x="2261136" y="4673632"/>
                  </a:cubicBezTo>
                  <a:lnTo>
                    <a:pt x="4004411" y="3666363"/>
                  </a:lnTo>
                  <a:cubicBezTo>
                    <a:pt x="4111200" y="3604641"/>
                    <a:pt x="4177063" y="3490627"/>
                    <a:pt x="4177063" y="3367183"/>
                  </a:cubicBezTo>
                  <a:close/>
                </a:path>
              </a:pathLst>
            </a:custGeom>
            <a:grpFill/>
            <a:ln w="50800" cap="flat">
              <a:solidFill>
                <a:schemeClr val="bg1"/>
              </a:solidFill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/>
            <a:lstStyle/>
            <a:p>
              <a:endParaRPr lang="zh-CN" altLang="en-US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20" name="图形 18">
            <a:extLst>
              <a:ext uri="{FF2B5EF4-FFF2-40B4-BE49-F238E27FC236}">
                <a16:creationId xmlns:a16="http://schemas.microsoft.com/office/drawing/2014/main" id="{8A3D01E5-150A-EF0D-A9C5-677E4529B8F6}"/>
              </a:ext>
            </a:extLst>
          </p:cNvPr>
          <p:cNvSpPr/>
          <p:nvPr/>
        </p:nvSpPr>
        <p:spPr>
          <a:xfrm>
            <a:off x="1" y="5887832"/>
            <a:ext cx="5842000" cy="970167"/>
          </a:xfrm>
          <a:custGeom>
            <a:avLst/>
            <a:gdLst>
              <a:gd name="csX0" fmla="*/ 7637457 w 7653759"/>
              <a:gd name="csY0" fmla="*/ 1082343 h 1271042"/>
              <a:gd name="csX1" fmla="*/ 7101294 w 7653759"/>
              <a:gd name="csY1" fmla="*/ 128137 h 1271042"/>
              <a:gd name="csX2" fmla="*/ 6881921 w 7653759"/>
              <a:gd name="csY2" fmla="*/ 0 h 1271042"/>
              <a:gd name="csX3" fmla="*/ 0 w 7653759"/>
              <a:gd name="csY3" fmla="*/ 0 h 1271042"/>
              <a:gd name="csX4" fmla="*/ 0 w 7653759"/>
              <a:gd name="csY4" fmla="*/ 1271043 h 1271042"/>
              <a:gd name="csX5" fmla="*/ 7526343 w 7653759"/>
              <a:gd name="csY5" fmla="*/ 1271043 h 1271042"/>
              <a:gd name="csX6" fmla="*/ 7637362 w 7653759"/>
              <a:gd name="csY6" fmla="*/ 1082343 h 12710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653759" h="1271042">
                <a:moveTo>
                  <a:pt x="7637457" y="1082343"/>
                </a:moveTo>
                <a:lnTo>
                  <a:pt x="7101294" y="128137"/>
                </a:lnTo>
                <a:cubicBezTo>
                  <a:pt x="7056868" y="48999"/>
                  <a:pt x="6972962" y="0"/>
                  <a:pt x="6881921" y="0"/>
                </a:cubicBezTo>
                <a:lnTo>
                  <a:pt x="0" y="0"/>
                </a:lnTo>
                <a:lnTo>
                  <a:pt x="0" y="1271043"/>
                </a:lnTo>
                <a:lnTo>
                  <a:pt x="7526343" y="1271043"/>
                </a:lnTo>
                <a:cubicBezTo>
                  <a:pt x="7623567" y="1271043"/>
                  <a:pt x="7684832" y="1166884"/>
                  <a:pt x="7637362" y="1082343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100000">
                <a:srgbClr val="840000"/>
              </a:gs>
            </a:gsLst>
            <a:lin ang="2700000" scaled="1"/>
          </a:gradFill>
          <a:ln w="9513" cap="flat">
            <a:noFill/>
            <a:prstDash val="solid"/>
            <a:miter/>
          </a:ln>
        </p:spPr>
        <p:txBody>
          <a:bodyPr/>
          <a:lstStyle/>
          <a:p>
            <a:endParaRPr lang="zh-CN" altLang="en-US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24" name="任意形状 23">
            <a:extLst>
              <a:ext uri="{FF2B5EF4-FFF2-40B4-BE49-F238E27FC236}">
                <a16:creationId xmlns:a16="http://schemas.microsoft.com/office/drawing/2014/main" id="{589F29DD-2ECD-A0EC-72F2-4AC5767155D9}"/>
              </a:ext>
            </a:extLst>
          </p:cNvPr>
          <p:cNvSpPr/>
          <p:nvPr/>
        </p:nvSpPr>
        <p:spPr>
          <a:xfrm rot="10800000">
            <a:off x="5349483" y="5435309"/>
            <a:ext cx="6842517" cy="1422691"/>
          </a:xfrm>
          <a:custGeom>
            <a:avLst/>
            <a:gdLst>
              <a:gd name="csX0" fmla="*/ 6699899 w 6842517"/>
              <a:gd name="csY0" fmla="*/ 1422691 h 1422691"/>
              <a:gd name="csX1" fmla="*/ 0 w 6842517"/>
              <a:gd name="csY1" fmla="*/ 1422691 h 1422691"/>
              <a:gd name="csX2" fmla="*/ 0 w 6842517"/>
              <a:gd name="csY2" fmla="*/ 0 h 1422691"/>
              <a:gd name="csX3" fmla="*/ 5978591 w 6842517"/>
              <a:gd name="csY3" fmla="*/ 0 h 1422691"/>
              <a:gd name="csX4" fmla="*/ 6224137 w 6842517"/>
              <a:gd name="csY4" fmla="*/ 143425 h 1422691"/>
              <a:gd name="csX5" fmla="*/ 6824270 w 6842517"/>
              <a:gd name="csY5" fmla="*/ 1211478 h 1422691"/>
              <a:gd name="csX6" fmla="*/ 6824164 w 6842517"/>
              <a:gd name="csY6" fmla="*/ 1211478 h 1422691"/>
              <a:gd name="csX7" fmla="*/ 6699899 w 6842517"/>
              <a:gd name="csY7" fmla="*/ 1422691 h 14226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842517" h="1422691">
                <a:moveTo>
                  <a:pt x="6699899" y="1422691"/>
                </a:moveTo>
                <a:lnTo>
                  <a:pt x="0" y="1422691"/>
                </a:lnTo>
                <a:lnTo>
                  <a:pt x="0" y="0"/>
                </a:lnTo>
                <a:lnTo>
                  <a:pt x="5978591" y="0"/>
                </a:lnTo>
                <a:cubicBezTo>
                  <a:pt x="6080494" y="0"/>
                  <a:pt x="6174411" y="54845"/>
                  <a:pt x="6224137" y="143425"/>
                </a:cubicBezTo>
                <a:lnTo>
                  <a:pt x="6824270" y="1211478"/>
                </a:lnTo>
                <a:lnTo>
                  <a:pt x="6824164" y="1211478"/>
                </a:lnTo>
                <a:cubicBezTo>
                  <a:pt x="6877297" y="1306105"/>
                  <a:pt x="6808723" y="1422691"/>
                  <a:pt x="6699899" y="1422691"/>
                </a:cubicBezTo>
                <a:close/>
              </a:path>
            </a:pathLst>
          </a:custGeom>
          <a:gradFill>
            <a:gsLst>
              <a:gs pos="9000">
                <a:schemeClr val="accent2">
                  <a:lumMod val="20000"/>
                  <a:lumOff val="80000"/>
                  <a:alpha val="88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1"/>
          </a:gradFill>
          <a:ln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lt1"/>
              </a:solidFill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35656FD-74DB-D7B2-E716-677F647D8252}"/>
              </a:ext>
            </a:extLst>
          </p:cNvPr>
          <p:cNvSpPr/>
          <p:nvPr/>
        </p:nvSpPr>
        <p:spPr>
          <a:xfrm>
            <a:off x="4467076" y="3053259"/>
            <a:ext cx="7315199" cy="658263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8400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01BD049-24AC-DE6D-22BC-F001A374704B}"/>
              </a:ext>
            </a:extLst>
          </p:cNvPr>
          <p:cNvSpPr txBox="1"/>
          <p:nvPr/>
        </p:nvSpPr>
        <p:spPr>
          <a:xfrm>
            <a:off x="4229674" y="1880506"/>
            <a:ext cx="7790004" cy="1844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70000"/>
              </a:lnSpc>
            </a:pPr>
            <a:r>
              <a:rPr kumimoji="1" lang="zh-CN" altLang="zh-CN" sz="3700" b="1" dirty="0">
                <a:gradFill>
                  <a:gsLst>
                    <a:gs pos="0">
                      <a:srgbClr val="C00000"/>
                    </a:gs>
                    <a:gs pos="100000">
                      <a:srgbClr val="840000"/>
                    </a:gs>
                  </a:gsLst>
                  <a:lin ang="5400000" scaled="1"/>
                </a:gra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马克思主义中国化时代化最新成果的</a:t>
            </a:r>
            <a:r>
              <a:rPr kumimoji="1" lang="zh-CN" altLang="zh-CN" sz="3600" b="1" dirty="0">
                <a:solidFill>
                  <a:schemeClr val="bg1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精髓要义和实践伟力</a:t>
            </a:r>
          </a:p>
        </p:txBody>
      </p:sp>
    </p:spTree>
    <p:extLst>
      <p:ext uri="{BB962C8B-B14F-4D97-AF65-F5344CB8AC3E}">
        <p14:creationId xmlns:p14="http://schemas.microsoft.com/office/powerpoint/2010/main" val="254750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6474</TotalTime>
  <Words>13</Words>
  <Application>Microsoft Office PowerPoint</Application>
  <PresentationFormat>宽屏</PresentationFormat>
  <Paragraphs>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DengXian</vt:lpstr>
      <vt:lpstr>华康俪金黑W8(P)</vt:lpstr>
      <vt:lpstr>思源宋体 CN</vt:lpstr>
      <vt:lpstr>Arial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dreamsummit</cp:lastModifiedBy>
  <cp:revision>785</cp:revision>
  <dcterms:created xsi:type="dcterms:W3CDTF">2018-06-17T04:53:58Z</dcterms:created>
  <dcterms:modified xsi:type="dcterms:W3CDTF">2026-07-06T08:27:21Z</dcterms:modified>
</cp:coreProperties>
</file>