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6"/>
  </p:sldMasterIdLst>
  <p:notesMasterIdLst>
    <p:notesMasterId r:id="rId8"/>
  </p:notesMasterIdLst>
  <p:sldIdLst>
    <p:sldId id="256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01E"/>
    <a:srgbClr val="E40801"/>
    <a:srgbClr val="CA0705"/>
    <a:srgbClr val="D70701"/>
    <a:srgbClr val="715352"/>
    <a:srgbClr val="F00A09"/>
    <a:srgbClr val="D20200"/>
    <a:srgbClr val="D00803"/>
    <a:srgbClr val="F1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8" autoAdjust="0"/>
    <p:restoredTop sz="95394" autoAdjust="0"/>
  </p:normalViewPr>
  <p:slideViewPr>
    <p:cSldViewPr snapToGrid="0" showGuides="1">
      <p:cViewPr varScale="1">
        <p:scale>
          <a:sx n="90" d="100"/>
          <a:sy n="90" d="100"/>
        </p:scale>
        <p:origin x="2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0D98C-AFDF-41AD-98F1-CDB6530B2581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32CBA-65A3-4255-810F-0F90C341CD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97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128CBFF-B37F-5AAA-D6AA-AFBAFAFEE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9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3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BFE5A-CA59-EFE0-ABC8-1B1F7614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171934-5D8A-446D-3C85-C88E3BA1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A06182-566D-4784-AF1B-583DB3E7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92ABEA-401F-A568-DCD4-B91103D5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2EF046-707C-8BD9-A16A-F0C3A556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12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FB42139-21E4-C19E-DB56-F5A7F4717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ECABC6-1ECB-69CF-2ECA-40B27BA1D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699F52-B695-7CFF-156C-278AA7A3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9B5CB2-7CA5-230A-40D2-509E55A22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398D8F-AA32-1939-EEEF-3C773CAE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48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0400" y="1975818"/>
            <a:ext cx="10858500" cy="1371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altLang="zh-CN" dirty="0"/>
              <a:t>Click to add title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0400" y="3347418"/>
            <a:ext cx="10858500" cy="182880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5585460"/>
            <a:ext cx="3657600" cy="274320"/>
          </a:xfrm>
        </p:spPr>
        <p:txBody>
          <a:bodyPr anchor="ctr"/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859780"/>
            <a:ext cx="3657600" cy="274320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229925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5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CEF431D-6B25-B76F-8F3B-8E7DA4A62F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986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6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7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AB725-95EC-EA58-EB16-3883985B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9E5F24-6842-6D07-FB9E-EC225F4FF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F4BC9F-C439-DEB7-BC88-2BF369B27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9BB9F-CA79-7232-3870-52178EE71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A2427B-3BDB-5FAC-EFA9-4013036C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BF1FE9-25D4-D437-9C4B-83D43E12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8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CDD02F-68D2-9105-195E-8174EACB3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A12D06-C5CC-0D05-4AC7-4AF280C5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55F60F-6A42-E8D1-E913-638ED222F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A1B947-96D6-90AF-B337-A7B93D01E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683EFCA-9EDD-6E91-329B-87839468A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ED59A76-F09C-6EDB-12F7-E2B37608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BC463A-913D-C0D0-F7F2-F39B7CE9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96CEAE-5458-2F08-6A51-0A41ED39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9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A40AFC-9713-E03C-AA57-5C78AB12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90EC30-9C3A-78A6-F874-E59CA035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E66721-7D00-9214-4BBB-1F6649E2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4476E2-DEEB-79FF-6E99-EDA0C582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81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0C19CC-E63B-F1A0-A151-B1D0C723A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9A8283D-B658-B2E3-8EB2-E14F25CF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BB04F-0B8E-6375-EA46-621BE93A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D7ABAF2-13B4-07EF-93D1-DF23353AF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312" cy="9603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8AE21C-15E3-D172-8D9C-70BE632204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783" y="278731"/>
            <a:ext cx="1126527" cy="3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1BF10E-4903-48FE-5BE0-A6328D9D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086322-BF47-E828-18B2-0E3BE8656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120E73-1595-6B7F-A7CC-FD65E22D3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3BFA53-3C43-5F51-018B-AF7E54A6D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27CB98-5C3F-3C1A-AE8C-6B8FDDD5F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C6F165-6679-D393-B4D1-23874160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03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BD2F4-EF24-6A11-8CB1-6F738026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7927EA-B32A-7599-4C83-65BE35561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62113D-1D4D-95F5-F609-37264CB6C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71A85-ADDB-879E-4331-2D718D8E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BEEAD7-27C0-D9B7-1ED8-9478F22B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15AAA6-DB26-DC91-0A76-79F36A78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0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BCDB6B-3C14-F921-C342-976C13E2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24F91E-F435-1790-00C4-084DD1409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4D8658-5B3F-DD43-0756-9F949E7C0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E2A2-1CDF-478A-9E22-2670147A79C8}" type="datetimeFigureOut">
              <a:rPr lang="zh-CN" altLang="en-US" smtClean="0"/>
              <a:t>2026/7/3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5669E9-8DC9-9FBA-A492-12994284E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299D7A-0020-63A2-9805-591BC66FD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8747E-A6C6-48EA-8E09-5805561875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8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A3F0990-C797-124E-657F-87178EB8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b="986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6CBBE4C-A6F0-FF36-C38B-8386EE02EEBE}"/>
              </a:ext>
            </a:extLst>
          </p:cNvPr>
          <p:cNvGrpSpPr/>
          <p:nvPr/>
        </p:nvGrpSpPr>
        <p:grpSpPr>
          <a:xfrm>
            <a:off x="2685009" y="1348621"/>
            <a:ext cx="6298462" cy="599840"/>
            <a:chOff x="7190268" y="3886643"/>
            <a:chExt cx="6298462" cy="599840"/>
          </a:xfrm>
          <a:gradFill>
            <a:gsLst>
              <a:gs pos="82000">
                <a:srgbClr val="FFBA55">
                  <a:lumMod val="60000"/>
                  <a:lumOff val="40000"/>
                </a:srgbClr>
              </a:gs>
              <a:gs pos="1000">
                <a:prstClr val="white"/>
              </a:gs>
            </a:gsLst>
            <a:lin ang="5400000" scaled="0"/>
          </a:gradFill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4F1B9A9-D8EB-5EAC-B14F-5316D6C1AAFD}"/>
                </a:ext>
              </a:extLst>
            </p:cNvPr>
            <p:cNvSpPr/>
            <p:nvPr/>
          </p:nvSpPr>
          <p:spPr>
            <a:xfrm>
              <a:off x="7190268" y="3886643"/>
              <a:ext cx="6298462" cy="5998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670BFE6-CDC9-99B3-9577-2D9BE0FA979A}"/>
                </a:ext>
              </a:extLst>
            </p:cNvPr>
            <p:cNvSpPr txBox="1"/>
            <p:nvPr/>
          </p:nvSpPr>
          <p:spPr>
            <a:xfrm>
              <a:off x="7903445" y="3924953"/>
              <a:ext cx="4872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zh-CN" sz="2800" b="1" dirty="0">
                  <a:solidFill>
                    <a:srgbClr val="CD1922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庆祝中国共产党成立</a:t>
              </a:r>
              <a:r>
                <a:rPr lang="en-US" altLang="zh-CN" sz="2800" b="1" dirty="0">
                  <a:solidFill>
                    <a:srgbClr val="CD1922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105</a:t>
              </a:r>
              <a:r>
                <a:rPr lang="zh-CN" altLang="zh-CN" sz="2800" b="1" dirty="0">
                  <a:solidFill>
                    <a:srgbClr val="CD1922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周年</a:t>
              </a:r>
              <a:endParaRPr lang="zh-CN" altLang="en-US" sz="2800" b="1" dirty="0">
                <a:solidFill>
                  <a:srgbClr val="CD1922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思源黑体 CN Medium" panose="020B0600000000000000" pitchFamily="34" charset="-122"/>
              </a:endParaRPr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08C90E1-80AC-3A80-C45B-43DAC5F9CE33}"/>
              </a:ext>
            </a:extLst>
          </p:cNvPr>
          <p:cNvCxnSpPr>
            <a:cxnSpLocks/>
          </p:cNvCxnSpPr>
          <p:nvPr/>
        </p:nvCxnSpPr>
        <p:spPr>
          <a:xfrm>
            <a:off x="3499862" y="3816708"/>
            <a:ext cx="552450" cy="0"/>
          </a:xfrm>
          <a:prstGeom prst="line">
            <a:avLst/>
          </a:prstGeom>
          <a:ln w="31750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E03E887-0E14-A3FA-A322-EC03D1534A61}"/>
              </a:ext>
            </a:extLst>
          </p:cNvPr>
          <p:cNvSpPr txBox="1"/>
          <p:nvPr/>
        </p:nvSpPr>
        <p:spPr>
          <a:xfrm>
            <a:off x="1634169" y="2759649"/>
            <a:ext cx="9153908" cy="1849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zh-CN" sz="7200" dirty="0">
                <a:gradFill>
                  <a:gsLst>
                    <a:gs pos="63000">
                      <a:srgbClr val="FFFFEF"/>
                    </a:gs>
                    <a:gs pos="0">
                      <a:srgbClr val="FFFFD9"/>
                    </a:gs>
                    <a:gs pos="100000">
                      <a:srgbClr val="E2862C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思想建党、理论强党：</a:t>
            </a:r>
            <a:endParaRPr lang="en-US" altLang="zh-CN" sz="7200" dirty="0">
              <a:gradFill>
                <a:gsLst>
                  <a:gs pos="63000">
                    <a:srgbClr val="FFFFEF"/>
                  </a:gs>
                  <a:gs pos="0">
                    <a:srgbClr val="FFFFD9"/>
                  </a:gs>
                  <a:gs pos="100000">
                    <a:srgbClr val="E2862C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zh-CN" sz="4000" dirty="0">
                <a:gradFill>
                  <a:gsLst>
                    <a:gs pos="63000">
                      <a:srgbClr val="FFFFEF"/>
                    </a:gs>
                    <a:gs pos="0">
                      <a:srgbClr val="FFFFD9"/>
                    </a:gs>
                    <a:gs pos="100000">
                      <a:srgbClr val="E2862C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党的理论创新的百余年历程与最新成果</a:t>
            </a:r>
            <a:endParaRPr lang="zh-CN" altLang="en-US" sz="4000" dirty="0">
              <a:gradFill>
                <a:gsLst>
                  <a:gs pos="63000">
                    <a:srgbClr val="FFFFEF"/>
                  </a:gs>
                  <a:gs pos="0">
                    <a:srgbClr val="FFFFD9"/>
                  </a:gs>
                  <a:gs pos="100000">
                    <a:srgbClr val="E2862C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4B96961-C17D-3E67-A4CD-1F03A8574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10" y="6146682"/>
            <a:ext cx="1602994" cy="4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+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C0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FFFFCC"/>
      </a:accent6>
      <a:hlink>
        <a:srgbClr val="0563C1"/>
      </a:hlink>
      <a:folHlink>
        <a:srgbClr val="954F72"/>
      </a:folHlink>
    </a:clrScheme>
    <a:fontScheme name="fon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xseqc xmlns:xsd="http://www.w3.org/2001/XMLSchema" xmlns:xsi="http://www.w3.org/2001/XMLSchema-instance">
  <xeff index="1" displayname="形状: 形状 6" abstypecode="0" spid="7" nativeid="22" isexit="0" bhvcode="sf" oindex="4">
    <color red="0" green="0" blue="0"/>
    <uid>1</uid>
    <autoReverse>false</autoReverse>
    <isclicktri>true</isclicktri>
    <repeatcount>1</repeatcount>
    <rangedata start="0" end="0.5"/>
  </xeff>
  <xeff index="2" displayname="椭圆 24" abstypecode="0" spid="25" nativeid="10" isexit="0" bhvcode="spp" oindex="1">
    <color red="0" green="0" blue="0"/>
    <uid>2</uid>
    <autoReverse>false</autoReverse>
    <isclicktri>true</isclicktri>
    <repeatcount>1</repeatcount>
    <rangedata start="0" end="0.5"/>
  </xeff>
  <xeff index="3" displayname="组 37" abstypecode="0" spid="38" nativeid="10" isexit="0" bhvcode="sf" oindex="2">
    <color red="0" green="0" blue="0"/>
    <uid>3</uid>
    <autoReverse>false</autoReverse>
    <isclicktri>true</isclicktri>
    <repeatcount>1</repeatcount>
    <rangedata start="0" end="0.5"/>
  </xeff>
  <xeff index="4" displayname="组 91" abstypecode="0" spid="92" nativeid="10" isexit="0" bhvcode="sf" oindex="3">
    <color red="0" green="0" blue="0"/>
    <uid>4</uid>
    <autoReverse>false</autoReverse>
    <isclicktri>true</isclicktri>
    <repeatcount>1</repeatcount>
    <rangedata start="0" end="0.5"/>
  </xeff>
  <xeff index="5" displayname="组 38" abstypecode="0" spid="39" nativeid="10" isexit="0" bhvcode="spp" oindex="5">
    <color red="0" green="0" blue="0"/>
    <uid>5</uid>
    <autoReverse>false</autoReverse>
    <isclicktri>true</isclicktri>
    <repeatcount>1</repeatcount>
    <rangedata start="0" end="0.5"/>
  </xeff>
  <xeff index="6" displayname="组 71" abstypecode="0" spid="72" nativeid="10" isexit="0" bhvcode="spp" oindex="6">
    <color red="0" green="0" blue="0"/>
    <uid>6</uid>
    <autoReverse>false</autoReverse>
    <isclicktri>true</isclicktri>
    <repeatcount>1</repeatcount>
    <rangedata start="0" end="0.5"/>
  </xeff>
  <xeff index="7" displayname="组 72" abstypecode="0" spid="73" nativeid="10" isexit="0" bhvcode="spp" oindex="7">
    <color red="0" green="0" blue="0"/>
    <uid>7</uid>
    <autoReverse>false</autoReverse>
    <isclicktri>true</isclicktri>
    <repeatcount>1</repeatcount>
    <rangedata start="0" end="0.5"/>
  </xeff>
  <xeff index="8" displayname="组 73" abstypecode="0" spid="74" nativeid="10" isexit="0" bhvcode="spp" oindex="8">
    <color red="0" green="0" blue="0"/>
    <uid>8</uid>
    <autoReverse>false</autoReverse>
    <isclicktri>true</isclicktri>
    <repeatcount>1</repeatcount>
    <rangedata start="0" end="0.5"/>
  </xeff>
  <xeff index="9" displayname="组 74" abstypecode="0" spid="75" nativeid="10" isexit="0" bhvcode="spp" oindex="9">
    <color red="0" green="0" blue="0"/>
    <uid>9</uid>
    <autoReverse>false</autoReverse>
    <isclicktri>true</isclicktri>
    <repeatcount>1</repeatcount>
    <rangedata start="0" end="0.5"/>
  </xeff>
  <xeff index="10" displayname="组 75" abstypecode="0" spid="76" nativeid="10" isexit="0" bhvcode="spp" oindex="10">
    <color red="0" green="0" blue="0"/>
    <uid>10</uid>
    <autoReverse>false</autoReverse>
    <isclicktri>true</isclicktri>
    <repeatcount>1</repeatcount>
    <rangedata start="0" end="0.5"/>
  </xeff>
  <xeff index="11" displayname="年度回眸" abstypecode="0" spid="77" nativeid="10" isexit="0" bhvcode="spp" oindex="11">
    <color red="0" green="0" blue="0"/>
    <uid>11</uid>
    <autoReverse>false</autoReverse>
    <isclicktri>true</isclicktri>
    <repeatcount>1</repeatcount>
    <rangedata start="0" end="0.5"/>
  </xeff>
  <xeff index="12" displayname="成果亮剑" abstypecode="0" spid="78" nativeid="10" isexit="0" bhvcode="spp" oindex="12">
    <color red="0" green="0" blue="0"/>
    <uid>12</uid>
    <autoReverse>false</autoReverse>
    <isclicktri>true</isclicktri>
    <repeatcount>1</repeatcount>
    <rangedata start="0" end="0.5"/>
  </xeff>
  <xeff index="13" displayname="痛点拆解" abstypecode="0" spid="79" nativeid="10" isexit="0" bhvcode="spp" oindex="13">
    <color red="0" green="0" blue="0"/>
    <uid>13</uid>
    <autoReverse>false</autoReverse>
    <isclicktri>true</isclicktri>
    <repeatcount>1</repeatcount>
    <rangedata start="0" end="0.5"/>
  </xeff>
  <xeff index="14" displayname="经验沉淀" abstypecode="0" spid="80" nativeid="10" isexit="0" bhvcode="spp" oindex="14">
    <color red="0" green="0" blue="0"/>
    <uid>14</uid>
    <autoReverse>false</autoReverse>
    <isclicktri>true</isclicktri>
    <repeatcount>1</repeatcount>
    <rangedata start="0" end="0.5"/>
  </xeff>
  <xeff index="15" displayname="来年谋局" abstypecode="0" spid="81" nativeid="10" isexit="0" bhvcode="spp" oindex="15">
    <color red="0" green="0" blue="0"/>
    <uid>15</uid>
    <autoReverse>false</autoReverse>
    <isclicktri>true</isclicktri>
    <repeatcount>1</repeatcount>
    <rangedata start="0" end="0.5"/>
  </xeff>
  <xeff index="16" displayname="PART.01" abstypecode="0" spid="82" nativeid="10" isexit="0" bhvcode="spp" oindex="16">
    <color red="0" green="0" blue="0"/>
    <uid>16</uid>
    <autoReverse>false</autoReverse>
    <isclicktri>true</isclicktri>
    <repeatcount>1</repeatcount>
    <rangedata start="0" end="0.5"/>
  </xeff>
  <xeff index="17" displayname="PART.03" abstypecode="0" spid="83" nativeid="10" isexit="0" bhvcode="spp" oindex="17">
    <color red="0" green="0" blue="0"/>
    <uid>17</uid>
    <autoReverse>false</autoReverse>
    <isclicktri>true</isclicktri>
    <repeatcount>1</repeatcount>
    <rangedata start="0" end="0.5"/>
  </xeff>
  <xeff index="18" displayname="PART.02" abstypecode="0" spid="84" nativeid="10" isexit="0" bhvcode="spp" oindex="18">
    <color red="0" green="0" blue="0"/>
    <uid>18</uid>
    <autoReverse>false</autoReverse>
    <isclicktri>true</isclicktri>
    <repeatcount>1</repeatcount>
    <rangedata start="0" end="0.5"/>
  </xeff>
  <xeff index="19" displayname="PART.04" abstypecode="0" spid="85" nativeid="10" isexit="0" bhvcode="spp" oindex="19">
    <color red="0" green="0" blue="0"/>
    <uid>19</uid>
    <autoReverse>false</autoReverse>
    <isclicktri>true</isclicktri>
    <repeatcount>1</repeatcount>
    <rangedata start="0" end="0.5"/>
  </xeff>
  <xeff index="20" displayname="PART.05" abstypecode="0" spid="86" nativeid="10" isexit="0" bhvcode="spp" oindex="20">
    <color red="0" green="0" blue="0"/>
    <uid>20</uid>
    <autoReverse>false</autoReverse>
    <isclicktri>true</isclicktri>
    <repeatcount>1</repeatcount>
    <rangedata start="0" end="0.5"/>
  </xeff>
  <sldid>-1</sldid>
</xseqc>
</file>

<file path=customXml/item2.xml><?xml version="1.0" encoding="utf-8"?>
<xseqc xmlns:xsd="http://www.w3.org/2001/XMLSchema" xmlns:xsi="http://www.w3.org/2001/XMLSchema-instance">
  <xeff index="1" displayname="形状: 形状 6" abstypecode="0" spid="7" nativeid="22" isexit="0" bhvcode="sf" oindex="4">
    <color red="0" green="0" blue="0"/>
    <uid>1</uid>
    <autoReverse>false</autoReverse>
    <isclicktri>true</isclicktri>
    <repeatcount>1</repeatcount>
    <rangedata start="0" end="0.5"/>
  </xeff>
  <xeff index="2" displayname="组 37" abstypecode="0" spid="38" nativeid="10" isexit="0" bhvcode="sf" oindex="3">
    <color red="0" green="0" blue="0"/>
    <uid>2</uid>
    <autoReverse>false</autoReverse>
    <isclicktri>true</isclicktri>
    <repeatcount>1</repeatcount>
    <rangedata start="0" end="0.5"/>
  </xeff>
  <xeff index="3" displayname="椭圆 1" abstypecode="0" spid="2" nativeid="10" isexit="0" bhvcode="spp" oindex="5">
    <color red="0" green="0" blue="0"/>
    <uid>3</uid>
    <autoReverse>false</autoReverse>
    <isclicktri>true</isclicktri>
    <repeatcount>1</repeatcount>
    <rangedata start="0" end="0.5"/>
  </xeff>
  <xeff index="4" displayname="形状: 形状 44" abstypecode="0" spid="45" nativeid="22" isexit="0" bhvcode="sf" oindex="6">
    <color red="0" green="0" blue="0"/>
    <uid>4</uid>
    <autoReverse>false</autoReverse>
    <isclicktri>true</isclicktri>
    <repeatcount>1</repeatcount>
    <rangedata start="0" end="0.5"/>
  </xeff>
  <xeff index="5" displayname="01" abstypecode="0" spid="14" nativeid="10" isexit="0" bhvcode="spp" oindex="7">
    <color red="0" green="0" blue="0"/>
    <uid>5</uid>
    <autoReverse>false</autoReverse>
    <isclicktri>true</isclicktri>
    <repeatcount>1</repeatcount>
    <rangedata start="0" end="0.5"/>
  </xeff>
  <xeff index="6" displayname="ANNUAL WORK SUMMARY REPORT" abstypecode="0" spid="36" nativeid="10" isexit="0" bhvcode="sfc" oindex="8">
    <color red="0" green="0" blue="0"/>
    <uid>6</uid>
    <autoReverse>false</autoReverse>
    <isclicktri>true</isclicktri>
    <repeatcount>1</repeatcount>
    <rangedata start="0" end="1"/>
  </xeff>
  <xeff index="7" displayname="组 39" abstypecode="0" spid="40" nativeid="10" isexit="0" bhvcode="sfc" oindex="9">
    <color red="0" green="0" blue="0"/>
    <uid>7</uid>
    <autoReverse>false</autoReverse>
    <isclicktri>true</isclicktri>
    <repeatcount>1</repeatcount>
    <rangedata start="0" end="1"/>
  </xeff>
  <xeff index="8" displayname="You can also format the appropriate text and adjust the line spacing of the text. " abstypecode="0" spid="34" nativeid="10" isexit="0" bhvcode="sfc" oindex="10">
    <color red="0" green="0" blue="0"/>
    <uid>8</uid>
    <autoReverse>false</autoReverse>
    <isclicktri>true</isclicktri>
    <repeatcount>1</repeatcount>
    <rangedata start="0" end="1"/>
  </xeff>
  <xeff index="9" displayname="组 21" abstypecode="0" spid="22" nativeid="10" isexit="0" bhvcode="sf" oindex="1">
    <color red="0" green="0" blue="0"/>
    <uid>9</uid>
    <autoReverse>false</autoReverse>
    <isclicktri>true</isclicktri>
    <repeatcount>1</repeatcount>
    <rangedata start="0" end="0.5"/>
  </xeff>
  <xeff index="10" displayname="Part" abstypecode="0" spid="29" nativeid="10" isexit="0" bhvcode="sf" oindex="2">
    <color red="0" green="0" blue="0"/>
    <uid>10</uid>
    <autoReverse>false</autoReverse>
    <isclicktri>true</isclicktri>
    <repeatcount>1</repeatcount>
    <rangedata start="0" end="0.5"/>
  </xeff>
  <sldid>-1</sldid>
</xseqc>
</file>

<file path=customXml/item3.xml><?xml version="1.0" encoding="utf-8"?>
<xseqc xmlns:xsd="http://www.w3.org/2001/XMLSchema" xmlns:xsi="http://www.w3.org/2001/XMLSchema-instance">
  <xeff index="1" displayname="形状: 形状 6" abstypecode="0" spid="7" nativeid="22" isexit="0" bhvcode="sf" oindex="4">
    <color red="0" green="0" blue="0"/>
    <uid>1</uid>
    <autoReverse>false</autoReverse>
    <isclicktri>true</isclicktri>
    <repeatcount>1</repeatcount>
    <rangedata start="0" end="0.5"/>
  </xeff>
  <xeff index="2" displayname="组 37" abstypecode="0" spid="38" nativeid="10" isexit="0" bhvcode="sf" oindex="3">
    <color red="0" green="0" blue="0"/>
    <uid>2</uid>
    <autoReverse>false</autoReverse>
    <isclicktri>true</isclicktri>
    <repeatcount>1</repeatcount>
    <rangedata start="0" end="0.5"/>
  </xeff>
  <xeff index="3" displayname="椭圆 1" abstypecode="0" spid="2" nativeid="10" isexit="0" bhvcode="spp" oindex="5">
    <color red="0" green="0" blue="0"/>
    <uid>3</uid>
    <autoReverse>false</autoReverse>
    <isclicktri>true</isclicktri>
    <repeatcount>1</repeatcount>
    <rangedata start="0" end="0.5"/>
  </xeff>
  <xeff index="4" displayname="形状: 形状 44" abstypecode="0" spid="45" nativeid="22" isexit="0" bhvcode="sf" oindex="6">
    <color red="0" green="0" blue="0"/>
    <uid>4</uid>
    <autoReverse>false</autoReverse>
    <isclicktri>true</isclicktri>
    <repeatcount>1</repeatcount>
    <rangedata start="0" end="0.5"/>
  </xeff>
  <xeff index="5" displayname="01" abstypecode="0" spid="14" nativeid="10" isexit="0" bhvcode="spp" oindex="7">
    <color red="0" green="0" blue="0"/>
    <uid>5</uid>
    <autoReverse>false</autoReverse>
    <isclicktri>true</isclicktri>
    <repeatcount>1</repeatcount>
    <rangedata start="0" end="0.5"/>
  </xeff>
  <xeff index="6" displayname="ANNUAL WORK SUMMARY REPORT" abstypecode="0" spid="36" nativeid="10" isexit="0" bhvcode="sfc" oindex="8">
    <color red="0" green="0" blue="0"/>
    <uid>6</uid>
    <autoReverse>false</autoReverse>
    <isclicktri>true</isclicktri>
    <repeatcount>1</repeatcount>
    <rangedata start="0" end="1"/>
  </xeff>
  <xeff index="7" displayname="组 39" abstypecode="0" spid="40" nativeid="10" isexit="0" bhvcode="sfc" oindex="9">
    <color red="0" green="0" blue="0"/>
    <uid>7</uid>
    <autoReverse>false</autoReverse>
    <isclicktri>true</isclicktri>
    <repeatcount>1</repeatcount>
    <rangedata start="0" end="1"/>
  </xeff>
  <xeff index="8" displayname="You can also format the appropriate text and adjust the line spacing of the text. " abstypecode="0" spid="34" nativeid="10" isexit="0" bhvcode="sfc" oindex="10">
    <color red="0" green="0" blue="0"/>
    <uid>8</uid>
    <autoReverse>false</autoReverse>
    <isclicktri>true</isclicktri>
    <repeatcount>1</repeatcount>
    <rangedata start="0" end="1"/>
  </xeff>
  <xeff index="9" displayname="组 21" abstypecode="0" spid="22" nativeid="10" isexit="0" bhvcode="sf" oindex="1">
    <color red="0" green="0" blue="0"/>
    <uid>9</uid>
    <autoReverse>false</autoReverse>
    <isclicktri>true</isclicktri>
    <repeatcount>1</repeatcount>
    <rangedata start="0" end="0.5"/>
  </xeff>
  <xeff index="10" displayname="Part" abstypecode="0" spid="29" nativeid="10" isexit="0" bhvcode="sf" oindex="2">
    <color red="0" green="0" blue="0"/>
    <uid>10</uid>
    <autoReverse>false</autoReverse>
    <isclicktri>true</isclicktri>
    <repeatcount>1</repeatcount>
    <rangedata start="0" end="0.5"/>
  </xeff>
  <sldid>-1</sldid>
</xseqc>
</file>

<file path=customXml/item4.xml><?xml version="1.0" encoding="utf-8"?>
<xseqc xmlns:xsd="http://www.w3.org/2001/XMLSchema" xmlns:xsi="http://www.w3.org/2001/XMLSchema-instance">
  <xeff index="1" displayname="形状: 形状 6" abstypecode="0" spid="7" nativeid="22" isexit="0" bhvcode="sf" oindex="4">
    <color red="0" green="0" blue="0"/>
    <uid>1</uid>
    <autoReverse>false</autoReverse>
    <isclicktri>true</isclicktri>
    <repeatcount>1</repeatcount>
    <rangedata start="0" end="0.5"/>
  </xeff>
  <xeff index="2" displayname="组 37" abstypecode="0" spid="38" nativeid="10" isexit="0" bhvcode="sf" oindex="3">
    <color red="0" green="0" blue="0"/>
    <uid>2</uid>
    <autoReverse>false</autoReverse>
    <isclicktri>true</isclicktri>
    <repeatcount>1</repeatcount>
    <rangedata start="0" end="0.5"/>
  </xeff>
  <xeff index="3" displayname="椭圆 1" abstypecode="0" spid="2" nativeid="10" isexit="0" bhvcode="spp" oindex="5">
    <color red="0" green="0" blue="0"/>
    <uid>3</uid>
    <autoReverse>false</autoReverse>
    <isclicktri>true</isclicktri>
    <repeatcount>1</repeatcount>
    <rangedata start="0" end="0.5"/>
  </xeff>
  <xeff index="4" displayname="形状: 形状 44" abstypecode="0" spid="45" nativeid="22" isexit="0" bhvcode="sf" oindex="6">
    <color red="0" green="0" blue="0"/>
    <uid>4</uid>
    <autoReverse>false</autoReverse>
    <isclicktri>true</isclicktri>
    <repeatcount>1</repeatcount>
    <rangedata start="0" end="0.5"/>
  </xeff>
  <xeff index="5" displayname="01" abstypecode="0" spid="14" nativeid="10" isexit="0" bhvcode="spp" oindex="7">
    <color red="0" green="0" blue="0"/>
    <uid>5</uid>
    <autoReverse>false</autoReverse>
    <isclicktri>true</isclicktri>
    <repeatcount>1</repeatcount>
    <rangedata start="0" end="0.5"/>
  </xeff>
  <xeff index="6" displayname="ANNUAL WORK SUMMARY REPORT" abstypecode="0" spid="36" nativeid="10" isexit="0" bhvcode="sfc" oindex="8">
    <color red="0" green="0" blue="0"/>
    <uid>6</uid>
    <autoReverse>false</autoReverse>
    <isclicktri>true</isclicktri>
    <repeatcount>1</repeatcount>
    <rangedata start="0" end="1"/>
  </xeff>
  <xeff index="7" displayname="组 39" abstypecode="0" spid="40" nativeid="10" isexit="0" bhvcode="sfc" oindex="9">
    <color red="0" green="0" blue="0"/>
    <uid>7</uid>
    <autoReverse>false</autoReverse>
    <isclicktri>true</isclicktri>
    <repeatcount>1</repeatcount>
    <rangedata start="0" end="1"/>
  </xeff>
  <xeff index="8" displayname="You can also format the appropriate text and adjust the line spacing of the text. " abstypecode="0" spid="34" nativeid="10" isexit="0" bhvcode="sfc" oindex="10">
    <color red="0" green="0" blue="0"/>
    <uid>8</uid>
    <autoReverse>false</autoReverse>
    <isclicktri>true</isclicktri>
    <repeatcount>1</repeatcount>
    <rangedata start="0" end="1"/>
  </xeff>
  <xeff index="9" displayname="组 21" abstypecode="0" spid="22" nativeid="10" isexit="0" bhvcode="sf" oindex="1">
    <color red="0" green="0" blue="0"/>
    <uid>9</uid>
    <autoReverse>false</autoReverse>
    <isclicktri>true</isclicktri>
    <repeatcount>1</repeatcount>
    <rangedata start="0" end="0.5"/>
  </xeff>
  <xeff index="10" displayname="Part" abstypecode="0" spid="29" nativeid="10" isexit="0" bhvcode="sf" oindex="2">
    <color red="0" green="0" blue="0"/>
    <uid>10</uid>
    <autoReverse>false</autoReverse>
    <isclicktri>true</isclicktri>
    <repeatcount>1</repeatcount>
    <rangedata start="0" end="0.5"/>
  </xeff>
  <sldid>-1</sldid>
</xseqc>
</file>

<file path=customXml/item5.xml><?xml version="1.0" encoding="utf-8"?>
<xseqc xmlns:xsd="http://www.w3.org/2001/XMLSchema" xmlns:xsi="http://www.w3.org/2001/XMLSchema-instance">
  <xeff index="1" displayname="形状: 形状 6" abstypecode="0" spid="7" nativeid="22" isexit="0" bhvcode="sf" oindex="4">
    <color red="0" green="0" blue="0"/>
    <uid>1</uid>
    <autoReverse>false</autoReverse>
    <isclicktri>true</isclicktri>
    <repeatcount>1</repeatcount>
    <rangedata start="0" end="0.5"/>
  </xeff>
  <xeff index="2" displayname="组 37" abstypecode="0" spid="38" nativeid="10" isexit="0" bhvcode="sf" oindex="3">
    <color red="0" green="0" blue="0"/>
    <uid>2</uid>
    <autoReverse>false</autoReverse>
    <isclicktri>true</isclicktri>
    <repeatcount>1</repeatcount>
    <rangedata start="0" end="0.5"/>
  </xeff>
  <xeff index="3" displayname="椭圆 1" abstypecode="0" spid="2" nativeid="10" isexit="0" bhvcode="spp" oindex="5">
    <color red="0" green="0" blue="0"/>
    <uid>3</uid>
    <autoReverse>false</autoReverse>
    <isclicktri>true</isclicktri>
    <repeatcount>1</repeatcount>
    <rangedata start="0" end="0.5"/>
  </xeff>
  <xeff index="4" displayname="形状: 形状 44" abstypecode="0" spid="45" nativeid="22" isexit="0" bhvcode="sf" oindex="6">
    <color red="0" green="0" blue="0"/>
    <uid>4</uid>
    <autoReverse>false</autoReverse>
    <isclicktri>true</isclicktri>
    <repeatcount>1</repeatcount>
    <rangedata start="0" end="0.5"/>
  </xeff>
  <xeff index="5" displayname="01" abstypecode="0" spid="14" nativeid="10" isexit="0" bhvcode="spp" oindex="7">
    <color red="0" green="0" blue="0"/>
    <uid>5</uid>
    <autoReverse>false</autoReverse>
    <isclicktri>true</isclicktri>
    <repeatcount>1</repeatcount>
    <rangedata start="0" end="0.5"/>
  </xeff>
  <xeff index="6" displayname="ANNUAL WORK SUMMARY REPORT" abstypecode="0" spid="36" nativeid="10" isexit="0" bhvcode="sfc" oindex="8">
    <color red="0" green="0" blue="0"/>
    <uid>6</uid>
    <autoReverse>false</autoReverse>
    <isclicktri>true</isclicktri>
    <repeatcount>1</repeatcount>
    <rangedata start="0" end="1"/>
  </xeff>
  <xeff index="7" displayname="组 39" abstypecode="0" spid="40" nativeid="10" isexit="0" bhvcode="sfc" oindex="9">
    <color red="0" green="0" blue="0"/>
    <uid>7</uid>
    <autoReverse>false</autoReverse>
    <isclicktri>true</isclicktri>
    <repeatcount>1</repeatcount>
    <rangedata start="0" end="1"/>
  </xeff>
  <xeff index="8" displayname="You can also format the appropriate text and adjust the line spacing of the text. " abstypecode="0" spid="34" nativeid="10" isexit="0" bhvcode="sfc" oindex="10">
    <color red="0" green="0" blue="0"/>
    <uid>8</uid>
    <autoReverse>false</autoReverse>
    <isclicktri>true</isclicktri>
    <repeatcount>1</repeatcount>
    <rangedata start="0" end="1"/>
  </xeff>
  <xeff index="9" displayname="组 21" abstypecode="0" spid="22" nativeid="10" isexit="0" bhvcode="sf" oindex="1">
    <color red="0" green="0" blue="0"/>
    <uid>9</uid>
    <autoReverse>false</autoReverse>
    <isclicktri>true</isclicktri>
    <repeatcount>1</repeatcount>
    <rangedata start="0" end="0.5"/>
  </xeff>
  <xeff index="10" displayname="Part" abstypecode="0" spid="29" nativeid="10" isexit="0" bhvcode="sf" oindex="2">
    <color red="0" green="0" blue="0"/>
    <uid>10</uid>
    <autoReverse>false</autoReverse>
    <isclicktri>true</isclicktri>
    <repeatcount>1</repeatcount>
    <rangedata start="0" end="0.5"/>
  </xeff>
  <sldid>-1</sldid>
</xseqc>
</file>

<file path=customXml/itemProps1.xml><?xml version="1.0" encoding="utf-8"?>
<ds:datastoreItem xmlns:ds="http://schemas.openxmlformats.org/officeDocument/2006/customXml" ds:itemID="{0DCE194C-B760-4528-900F-998F47006BC9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599015-6756-4B07-94DE-D1E5DD9B6383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E02BB4-7C20-49DC-9950-BA83F5832ED8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3F82E34-C428-4E5A-A553-8D294E356098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63992DEC-2C0A-436C-9B11-1509CB8DA025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24</Words>
  <Application>Microsoft Office PowerPoint</Application>
  <PresentationFormat>宽屏</PresentationFormat>
  <Paragraphs>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等线</vt:lpstr>
      <vt:lpstr>思源宋体 CN Heavy</vt:lpstr>
      <vt:lpstr>思源宋体 Heavy</vt:lpstr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dreamsummit</cp:lastModifiedBy>
  <cp:revision>17</cp:revision>
  <dcterms:created xsi:type="dcterms:W3CDTF">2026-05-24T14:45:06Z</dcterms:created>
  <dcterms:modified xsi:type="dcterms:W3CDTF">2026-07-03T01:43:17Z</dcterms:modified>
</cp:coreProperties>
</file>