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7" r:id="rId2"/>
  </p:sldIdLst>
  <p:sldSz cx="9334500" cy="52482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4137"/>
    <a:srgbClr val="DF9C8A"/>
    <a:srgbClr val="E80001"/>
    <a:srgbClr val="FFEC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75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CBD98F-2FF6-4C90-910B-DF47FDF281C9}" type="datetimeFigureOut">
              <a:rPr lang="zh-CN" altLang="en-US" smtClean="0"/>
              <a:t>2026/7/6 Monday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13EE2A-AEBF-4F83-82B3-3CCC46AA5B1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1299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70CE78-793D-D5AF-86C2-3475E41F54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6813" y="858920"/>
            <a:ext cx="7000875" cy="1827177"/>
          </a:xfrm>
          <a:prstGeom prst="rect">
            <a:avLst/>
          </a:prstGeom>
        </p:spPr>
        <p:txBody>
          <a:bodyPr anchor="b"/>
          <a:lstStyle>
            <a:lvl1pPr algn="ctr">
              <a:defRPr sz="4592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4A41BA0-CE38-B8E0-5B9F-7D27D9C2DD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6813" y="2756560"/>
            <a:ext cx="7000875" cy="12671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37"/>
            </a:lvl1pPr>
            <a:lvl2pPr marL="349895" indent="0" algn="ctr">
              <a:buNone/>
              <a:defRPr sz="1531"/>
            </a:lvl2pPr>
            <a:lvl3pPr marL="699790" indent="0" algn="ctr">
              <a:buNone/>
              <a:defRPr sz="1378"/>
            </a:lvl3pPr>
            <a:lvl4pPr marL="1049685" indent="0" algn="ctr">
              <a:buNone/>
              <a:defRPr sz="1224"/>
            </a:lvl4pPr>
            <a:lvl5pPr marL="1399581" indent="0" algn="ctr">
              <a:buNone/>
              <a:defRPr sz="1224"/>
            </a:lvl5pPr>
            <a:lvl6pPr marL="1749476" indent="0" algn="ctr">
              <a:buNone/>
              <a:defRPr sz="1224"/>
            </a:lvl6pPr>
            <a:lvl7pPr marL="2099371" indent="0" algn="ctr">
              <a:buNone/>
              <a:defRPr sz="1224"/>
            </a:lvl7pPr>
            <a:lvl8pPr marL="2449266" indent="0" algn="ctr">
              <a:buNone/>
              <a:defRPr sz="1224"/>
            </a:lvl8pPr>
            <a:lvl9pPr marL="2799161" indent="0" algn="ctr">
              <a:buNone/>
              <a:defRPr sz="1224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1EBDFBB-FCB2-1B29-9AC6-A8001E041D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1747" y="4864374"/>
            <a:ext cx="2100263" cy="279422"/>
          </a:xfrm>
          <a:prstGeom prst="rect">
            <a:avLst/>
          </a:prstGeom>
        </p:spPr>
        <p:txBody>
          <a:bodyPr/>
          <a:lstStyle/>
          <a:p>
            <a:fld id="{CD5FA94F-B4BD-401A-A475-2C235C8E9283}" type="datetimeFigureOut">
              <a:rPr lang="zh-CN" altLang="en-US" smtClean="0"/>
              <a:t>2026/7/6 Monday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E17082A-FD96-000E-B329-880120F27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92053" y="4864374"/>
            <a:ext cx="3150394" cy="27942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2C775CF-8077-B63A-6069-6D6AAE126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92490" y="4864374"/>
            <a:ext cx="2100263" cy="279422"/>
          </a:xfrm>
          <a:prstGeom prst="rect">
            <a:avLst/>
          </a:prstGeom>
        </p:spPr>
        <p:txBody>
          <a:bodyPr/>
          <a:lstStyle/>
          <a:p>
            <a:fld id="{F769410F-C207-45D0-BAE2-2FB528EC4E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484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0A9CC9-247D-FD83-0D18-922B5BEE4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47" y="279422"/>
            <a:ext cx="8051006" cy="101442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C54201A-F584-6EB1-D8AF-0E00BD0C88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1747" y="1397110"/>
            <a:ext cx="8051006" cy="332998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3A55FC9-15DC-4234-5BE0-7E26254D19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1747" y="4864374"/>
            <a:ext cx="2100263" cy="279422"/>
          </a:xfrm>
          <a:prstGeom prst="rect">
            <a:avLst/>
          </a:prstGeom>
        </p:spPr>
        <p:txBody>
          <a:bodyPr/>
          <a:lstStyle/>
          <a:p>
            <a:fld id="{CD5FA94F-B4BD-401A-A475-2C235C8E9283}" type="datetimeFigureOut">
              <a:rPr lang="zh-CN" altLang="en-US" smtClean="0"/>
              <a:t>2026/7/6 Monday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3E6F41F-64E9-411A-A764-E2DA15AB0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92053" y="4864374"/>
            <a:ext cx="3150394" cy="27942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2F37B1A-757B-4A1E-195B-2258775F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92490" y="4864374"/>
            <a:ext cx="2100263" cy="279422"/>
          </a:xfrm>
          <a:prstGeom prst="rect">
            <a:avLst/>
          </a:prstGeom>
        </p:spPr>
        <p:txBody>
          <a:bodyPr/>
          <a:lstStyle/>
          <a:p>
            <a:fld id="{F769410F-C207-45D0-BAE2-2FB528EC4E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91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3B6A1BC-6767-030C-5636-E7B8928F03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80001" y="279422"/>
            <a:ext cx="2012752" cy="4447670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C638240-2031-62F5-8E43-4DE3A80AF8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1747" y="279422"/>
            <a:ext cx="5921573" cy="444767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33E602-736B-B7F6-7CCB-94C24265D2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1747" y="4864374"/>
            <a:ext cx="2100263" cy="279422"/>
          </a:xfrm>
          <a:prstGeom prst="rect">
            <a:avLst/>
          </a:prstGeom>
        </p:spPr>
        <p:txBody>
          <a:bodyPr/>
          <a:lstStyle/>
          <a:p>
            <a:fld id="{CD5FA94F-B4BD-401A-A475-2C235C8E9283}" type="datetimeFigureOut">
              <a:rPr lang="zh-CN" altLang="en-US" smtClean="0"/>
              <a:t>2026/7/6 Monday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DA1F1E-680E-8864-0958-6185B033D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92053" y="4864374"/>
            <a:ext cx="3150394" cy="27942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9266D5B-C260-63BB-51EF-2CA104F7E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92490" y="4864374"/>
            <a:ext cx="2100263" cy="279422"/>
          </a:xfrm>
          <a:prstGeom prst="rect">
            <a:avLst/>
          </a:prstGeom>
        </p:spPr>
        <p:txBody>
          <a:bodyPr/>
          <a:lstStyle/>
          <a:p>
            <a:fld id="{F769410F-C207-45D0-BAE2-2FB528EC4E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312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5E3AD0-FECD-98DA-4CA0-F36D477B7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47" y="279422"/>
            <a:ext cx="8051006" cy="101442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6A13184-BBE4-D1FE-7E50-AE956878F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47" y="1397110"/>
            <a:ext cx="8051006" cy="33299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ECCA56-DAE9-B16B-8F09-9BC7418E4C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1747" y="4864374"/>
            <a:ext cx="2100263" cy="279422"/>
          </a:xfrm>
          <a:prstGeom prst="rect">
            <a:avLst/>
          </a:prstGeom>
        </p:spPr>
        <p:txBody>
          <a:bodyPr/>
          <a:lstStyle/>
          <a:p>
            <a:fld id="{CD5FA94F-B4BD-401A-A475-2C235C8E9283}" type="datetimeFigureOut">
              <a:rPr lang="zh-CN" altLang="en-US" smtClean="0"/>
              <a:t>2026/7/6 Monday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EEB10B2-ED3D-0C65-9699-0CC4EA260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92053" y="4864374"/>
            <a:ext cx="3150394" cy="27942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2B064B3-1EF1-2E3A-AFDA-202BCA708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92490" y="4864374"/>
            <a:ext cx="2100263" cy="279422"/>
          </a:xfrm>
          <a:prstGeom prst="rect">
            <a:avLst/>
          </a:prstGeom>
        </p:spPr>
        <p:txBody>
          <a:bodyPr/>
          <a:lstStyle/>
          <a:p>
            <a:fld id="{F769410F-C207-45D0-BAE2-2FB528EC4E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628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8B7372-74D3-5E51-6E5A-8B0C17D39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5" y="1308425"/>
            <a:ext cx="8051006" cy="2183136"/>
          </a:xfrm>
          <a:prstGeom prst="rect">
            <a:avLst/>
          </a:prstGeom>
        </p:spPr>
        <p:txBody>
          <a:bodyPr anchor="b"/>
          <a:lstStyle>
            <a:lvl1pPr>
              <a:defRPr sz="4592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E78BFC0-541B-308D-CA27-4CF260089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6885" y="3512214"/>
            <a:ext cx="8051006" cy="11480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37">
                <a:solidFill>
                  <a:schemeClr val="tx1">
                    <a:tint val="75000"/>
                  </a:schemeClr>
                </a:solidFill>
              </a:defRPr>
            </a:lvl1pPr>
            <a:lvl2pPr marL="349895" indent="0">
              <a:buNone/>
              <a:defRPr sz="1531">
                <a:solidFill>
                  <a:schemeClr val="tx1">
                    <a:tint val="75000"/>
                  </a:schemeClr>
                </a:solidFill>
              </a:defRPr>
            </a:lvl2pPr>
            <a:lvl3pPr marL="699790" indent="0">
              <a:buNone/>
              <a:defRPr sz="1378">
                <a:solidFill>
                  <a:schemeClr val="tx1">
                    <a:tint val="75000"/>
                  </a:schemeClr>
                </a:solidFill>
              </a:defRPr>
            </a:lvl3pPr>
            <a:lvl4pPr marL="1049685" indent="0">
              <a:buNone/>
              <a:defRPr sz="1224">
                <a:solidFill>
                  <a:schemeClr val="tx1">
                    <a:tint val="75000"/>
                  </a:schemeClr>
                </a:solidFill>
              </a:defRPr>
            </a:lvl4pPr>
            <a:lvl5pPr marL="1399581" indent="0">
              <a:buNone/>
              <a:defRPr sz="1224">
                <a:solidFill>
                  <a:schemeClr val="tx1">
                    <a:tint val="75000"/>
                  </a:schemeClr>
                </a:solidFill>
              </a:defRPr>
            </a:lvl5pPr>
            <a:lvl6pPr marL="1749476" indent="0">
              <a:buNone/>
              <a:defRPr sz="1224">
                <a:solidFill>
                  <a:schemeClr val="tx1">
                    <a:tint val="75000"/>
                  </a:schemeClr>
                </a:solidFill>
              </a:defRPr>
            </a:lvl6pPr>
            <a:lvl7pPr marL="2099371" indent="0">
              <a:buNone/>
              <a:defRPr sz="1224">
                <a:solidFill>
                  <a:schemeClr val="tx1">
                    <a:tint val="75000"/>
                  </a:schemeClr>
                </a:solidFill>
              </a:defRPr>
            </a:lvl7pPr>
            <a:lvl8pPr marL="2449266" indent="0">
              <a:buNone/>
              <a:defRPr sz="1224">
                <a:solidFill>
                  <a:schemeClr val="tx1">
                    <a:tint val="75000"/>
                  </a:schemeClr>
                </a:solidFill>
              </a:defRPr>
            </a:lvl8pPr>
            <a:lvl9pPr marL="2799161" indent="0">
              <a:buNone/>
              <a:defRPr sz="12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C52A29-56D0-FFF6-1002-46BA6AD4D7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1747" y="4864374"/>
            <a:ext cx="2100263" cy="279422"/>
          </a:xfrm>
          <a:prstGeom prst="rect">
            <a:avLst/>
          </a:prstGeom>
        </p:spPr>
        <p:txBody>
          <a:bodyPr/>
          <a:lstStyle/>
          <a:p>
            <a:fld id="{CD5FA94F-B4BD-401A-A475-2C235C8E9283}" type="datetimeFigureOut">
              <a:rPr lang="zh-CN" altLang="en-US" smtClean="0"/>
              <a:t>2026/7/6 Monday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A5138B2-5043-8A8B-200D-D1AA04F12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92053" y="4864374"/>
            <a:ext cx="3150394" cy="27942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6533A1-6EC6-D168-63BB-029C3483F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92490" y="4864374"/>
            <a:ext cx="2100263" cy="279422"/>
          </a:xfrm>
          <a:prstGeom prst="rect">
            <a:avLst/>
          </a:prstGeom>
        </p:spPr>
        <p:txBody>
          <a:bodyPr/>
          <a:lstStyle/>
          <a:p>
            <a:fld id="{F769410F-C207-45D0-BAE2-2FB528EC4E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71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3301ECA-9369-A800-B014-8A8A4FCDE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47" y="279422"/>
            <a:ext cx="8051006" cy="101442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16CAA9C-C2E5-571E-9580-694EED6C91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1747" y="1397110"/>
            <a:ext cx="3967163" cy="33299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1A7EEE0-01A2-80FF-16C3-EC30C401CA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5590" y="1397110"/>
            <a:ext cx="3967163" cy="33299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FC06E65-8214-20D6-200A-D8FEC4F862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1747" y="4864374"/>
            <a:ext cx="2100263" cy="279422"/>
          </a:xfrm>
          <a:prstGeom prst="rect">
            <a:avLst/>
          </a:prstGeom>
        </p:spPr>
        <p:txBody>
          <a:bodyPr/>
          <a:lstStyle/>
          <a:p>
            <a:fld id="{CD5FA94F-B4BD-401A-A475-2C235C8E9283}" type="datetimeFigureOut">
              <a:rPr lang="zh-CN" altLang="en-US" smtClean="0"/>
              <a:t>2026/7/6 Monday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504D6DF-FEE2-21B0-18E6-3C20819F6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92053" y="4864374"/>
            <a:ext cx="3150394" cy="27942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DDAD4C7-7366-F1F6-35BD-FEA922606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92490" y="4864374"/>
            <a:ext cx="2100263" cy="279422"/>
          </a:xfrm>
          <a:prstGeom prst="rect">
            <a:avLst/>
          </a:prstGeom>
        </p:spPr>
        <p:txBody>
          <a:bodyPr/>
          <a:lstStyle/>
          <a:p>
            <a:fld id="{F769410F-C207-45D0-BAE2-2FB528EC4E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424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B2BB1D-5D07-A525-3F3A-8219616CC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63" y="279422"/>
            <a:ext cx="8051006" cy="101442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34E341B-607E-10FE-2F7A-9F1F980F97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2963" y="1286556"/>
            <a:ext cx="3948931" cy="6305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37" b="1"/>
            </a:lvl1pPr>
            <a:lvl2pPr marL="349895" indent="0">
              <a:buNone/>
              <a:defRPr sz="1531" b="1"/>
            </a:lvl2pPr>
            <a:lvl3pPr marL="699790" indent="0">
              <a:buNone/>
              <a:defRPr sz="1378" b="1"/>
            </a:lvl3pPr>
            <a:lvl4pPr marL="1049685" indent="0">
              <a:buNone/>
              <a:defRPr sz="1224" b="1"/>
            </a:lvl4pPr>
            <a:lvl5pPr marL="1399581" indent="0">
              <a:buNone/>
              <a:defRPr sz="1224" b="1"/>
            </a:lvl5pPr>
            <a:lvl6pPr marL="1749476" indent="0">
              <a:buNone/>
              <a:defRPr sz="1224" b="1"/>
            </a:lvl6pPr>
            <a:lvl7pPr marL="2099371" indent="0">
              <a:buNone/>
              <a:defRPr sz="1224" b="1"/>
            </a:lvl7pPr>
            <a:lvl8pPr marL="2449266" indent="0">
              <a:buNone/>
              <a:defRPr sz="1224" b="1"/>
            </a:lvl8pPr>
            <a:lvl9pPr marL="2799161" indent="0">
              <a:buNone/>
              <a:defRPr sz="122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3588B65-925B-252F-2AA1-57A5FC76BC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2963" y="1917078"/>
            <a:ext cx="3948931" cy="281973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A46B0C1-F15B-72F2-7FA1-0C5050109F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25591" y="1286556"/>
            <a:ext cx="3968378" cy="6305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37" b="1"/>
            </a:lvl1pPr>
            <a:lvl2pPr marL="349895" indent="0">
              <a:buNone/>
              <a:defRPr sz="1531" b="1"/>
            </a:lvl2pPr>
            <a:lvl3pPr marL="699790" indent="0">
              <a:buNone/>
              <a:defRPr sz="1378" b="1"/>
            </a:lvl3pPr>
            <a:lvl4pPr marL="1049685" indent="0">
              <a:buNone/>
              <a:defRPr sz="1224" b="1"/>
            </a:lvl4pPr>
            <a:lvl5pPr marL="1399581" indent="0">
              <a:buNone/>
              <a:defRPr sz="1224" b="1"/>
            </a:lvl5pPr>
            <a:lvl6pPr marL="1749476" indent="0">
              <a:buNone/>
              <a:defRPr sz="1224" b="1"/>
            </a:lvl6pPr>
            <a:lvl7pPr marL="2099371" indent="0">
              <a:buNone/>
              <a:defRPr sz="1224" b="1"/>
            </a:lvl7pPr>
            <a:lvl8pPr marL="2449266" indent="0">
              <a:buNone/>
              <a:defRPr sz="1224" b="1"/>
            </a:lvl8pPr>
            <a:lvl9pPr marL="2799161" indent="0">
              <a:buNone/>
              <a:defRPr sz="122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6991005-FBDD-62BF-B924-EFC740751C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25591" y="1917078"/>
            <a:ext cx="3968378" cy="281973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09EEB7E-F265-5F8C-F464-A8EDF3A468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1747" y="4864374"/>
            <a:ext cx="2100263" cy="279422"/>
          </a:xfrm>
          <a:prstGeom prst="rect">
            <a:avLst/>
          </a:prstGeom>
        </p:spPr>
        <p:txBody>
          <a:bodyPr/>
          <a:lstStyle/>
          <a:p>
            <a:fld id="{CD5FA94F-B4BD-401A-A475-2C235C8E9283}" type="datetimeFigureOut">
              <a:rPr lang="zh-CN" altLang="en-US" smtClean="0"/>
              <a:t>2026/7/6 Monday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87A5525-205C-0D95-57E0-B9208E359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92053" y="4864374"/>
            <a:ext cx="3150394" cy="27942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EEE68F7-5F7B-38A2-93A4-A56B2D494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92490" y="4864374"/>
            <a:ext cx="2100263" cy="279422"/>
          </a:xfrm>
          <a:prstGeom prst="rect">
            <a:avLst/>
          </a:prstGeom>
        </p:spPr>
        <p:txBody>
          <a:bodyPr/>
          <a:lstStyle/>
          <a:p>
            <a:fld id="{F769410F-C207-45D0-BAE2-2FB528EC4E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763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28C786-8A93-3720-9FEB-E0E7C72C3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47" y="279422"/>
            <a:ext cx="8051006" cy="101442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79D9627-EBC5-F8D6-9C80-057EC1147B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1747" y="4864374"/>
            <a:ext cx="2100263" cy="279422"/>
          </a:xfrm>
          <a:prstGeom prst="rect">
            <a:avLst/>
          </a:prstGeom>
        </p:spPr>
        <p:txBody>
          <a:bodyPr/>
          <a:lstStyle/>
          <a:p>
            <a:fld id="{CD5FA94F-B4BD-401A-A475-2C235C8E9283}" type="datetimeFigureOut">
              <a:rPr lang="zh-CN" altLang="en-US" smtClean="0"/>
              <a:t>2026/7/6 Monday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9B1A123-8FC0-90D3-77C1-4888E87D9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92053" y="4864374"/>
            <a:ext cx="3150394" cy="27942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60828ED-0FDF-4371-3136-171072452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92490" y="4864374"/>
            <a:ext cx="2100263" cy="279422"/>
          </a:xfrm>
          <a:prstGeom prst="rect">
            <a:avLst/>
          </a:prstGeom>
        </p:spPr>
        <p:txBody>
          <a:bodyPr/>
          <a:lstStyle/>
          <a:p>
            <a:fld id="{F769410F-C207-45D0-BAE2-2FB528EC4E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978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608220A-8037-ADB6-6B3B-FEC579A035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1747" y="4864374"/>
            <a:ext cx="2100263" cy="279422"/>
          </a:xfrm>
          <a:prstGeom prst="rect">
            <a:avLst/>
          </a:prstGeom>
        </p:spPr>
        <p:txBody>
          <a:bodyPr/>
          <a:lstStyle/>
          <a:p>
            <a:fld id="{CD5FA94F-B4BD-401A-A475-2C235C8E9283}" type="datetimeFigureOut">
              <a:rPr lang="zh-CN" altLang="en-US" smtClean="0"/>
              <a:t>2026/7/6 Monday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6D6594F-C4E9-5618-8BBA-4B3FA6438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92053" y="4864374"/>
            <a:ext cx="3150394" cy="27942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9F383DF-6ABB-AF09-4373-618D8F77E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92490" y="4864374"/>
            <a:ext cx="2100263" cy="279422"/>
          </a:xfrm>
          <a:prstGeom prst="rect">
            <a:avLst/>
          </a:prstGeom>
        </p:spPr>
        <p:txBody>
          <a:bodyPr/>
          <a:lstStyle/>
          <a:p>
            <a:fld id="{F769410F-C207-45D0-BAE2-2FB528EC4E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4547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4B6C48F-C9BA-1D09-8661-DD1B0AE82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63" y="349885"/>
            <a:ext cx="3010619" cy="1224598"/>
          </a:xfrm>
          <a:prstGeom prst="rect">
            <a:avLst/>
          </a:prstGeom>
        </p:spPr>
        <p:txBody>
          <a:bodyPr anchor="b"/>
          <a:lstStyle>
            <a:lvl1pPr>
              <a:defRPr sz="244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EF2AF05-F81C-24F6-438D-50CBB6C9C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8378" y="755655"/>
            <a:ext cx="4725591" cy="3729677"/>
          </a:xfrm>
          <a:prstGeom prst="rect">
            <a:avLst/>
          </a:prstGeom>
        </p:spPr>
        <p:txBody>
          <a:bodyPr/>
          <a:lstStyle>
            <a:lvl1pPr>
              <a:defRPr sz="2449"/>
            </a:lvl1pPr>
            <a:lvl2pPr>
              <a:defRPr sz="2143"/>
            </a:lvl2pPr>
            <a:lvl3pPr>
              <a:defRPr sz="1837"/>
            </a:lvl3pPr>
            <a:lvl4pPr>
              <a:defRPr sz="1531"/>
            </a:lvl4pPr>
            <a:lvl5pPr>
              <a:defRPr sz="1531"/>
            </a:lvl5pPr>
            <a:lvl6pPr>
              <a:defRPr sz="1531"/>
            </a:lvl6pPr>
            <a:lvl7pPr>
              <a:defRPr sz="1531"/>
            </a:lvl7pPr>
            <a:lvl8pPr>
              <a:defRPr sz="1531"/>
            </a:lvl8pPr>
            <a:lvl9pPr>
              <a:defRPr sz="1531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18E70E7-73CE-E950-8F88-F33AB4A888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2963" y="1574482"/>
            <a:ext cx="3010619" cy="29169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24"/>
            </a:lvl1pPr>
            <a:lvl2pPr marL="349895" indent="0">
              <a:buNone/>
              <a:defRPr sz="1071"/>
            </a:lvl2pPr>
            <a:lvl3pPr marL="699790" indent="0">
              <a:buNone/>
              <a:defRPr sz="918"/>
            </a:lvl3pPr>
            <a:lvl4pPr marL="1049685" indent="0">
              <a:buNone/>
              <a:defRPr sz="765"/>
            </a:lvl4pPr>
            <a:lvl5pPr marL="1399581" indent="0">
              <a:buNone/>
              <a:defRPr sz="765"/>
            </a:lvl5pPr>
            <a:lvl6pPr marL="1749476" indent="0">
              <a:buNone/>
              <a:defRPr sz="765"/>
            </a:lvl6pPr>
            <a:lvl7pPr marL="2099371" indent="0">
              <a:buNone/>
              <a:defRPr sz="765"/>
            </a:lvl7pPr>
            <a:lvl8pPr marL="2449266" indent="0">
              <a:buNone/>
              <a:defRPr sz="765"/>
            </a:lvl8pPr>
            <a:lvl9pPr marL="2799161" indent="0">
              <a:buNone/>
              <a:defRPr sz="76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E4A88CC-119E-0055-B6E7-0FF29D8E38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1747" y="4864374"/>
            <a:ext cx="2100263" cy="279422"/>
          </a:xfrm>
          <a:prstGeom prst="rect">
            <a:avLst/>
          </a:prstGeom>
        </p:spPr>
        <p:txBody>
          <a:bodyPr/>
          <a:lstStyle/>
          <a:p>
            <a:fld id="{CD5FA94F-B4BD-401A-A475-2C235C8E9283}" type="datetimeFigureOut">
              <a:rPr lang="zh-CN" altLang="en-US" smtClean="0"/>
              <a:t>2026/7/6 Monday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B1A0962-60C8-6BE1-CD16-6AFEC9399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92053" y="4864374"/>
            <a:ext cx="3150394" cy="27942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962AD05-29C2-DA95-7B76-C6CF7D818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92490" y="4864374"/>
            <a:ext cx="2100263" cy="279422"/>
          </a:xfrm>
          <a:prstGeom prst="rect">
            <a:avLst/>
          </a:prstGeom>
        </p:spPr>
        <p:txBody>
          <a:bodyPr/>
          <a:lstStyle/>
          <a:p>
            <a:fld id="{F769410F-C207-45D0-BAE2-2FB528EC4E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9690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453C76-5D0A-8C6E-53EC-507218DBA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63" y="349885"/>
            <a:ext cx="3010619" cy="1224598"/>
          </a:xfrm>
          <a:prstGeom prst="rect">
            <a:avLst/>
          </a:prstGeom>
        </p:spPr>
        <p:txBody>
          <a:bodyPr anchor="b"/>
          <a:lstStyle>
            <a:lvl1pPr>
              <a:defRPr sz="244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C3FBA16-9EE2-ABB7-5F6F-2FD12A6867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968378" y="755655"/>
            <a:ext cx="4725591" cy="37296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49"/>
            </a:lvl1pPr>
            <a:lvl2pPr marL="349895" indent="0">
              <a:buNone/>
              <a:defRPr sz="2143"/>
            </a:lvl2pPr>
            <a:lvl3pPr marL="699790" indent="0">
              <a:buNone/>
              <a:defRPr sz="1837"/>
            </a:lvl3pPr>
            <a:lvl4pPr marL="1049685" indent="0">
              <a:buNone/>
              <a:defRPr sz="1531"/>
            </a:lvl4pPr>
            <a:lvl5pPr marL="1399581" indent="0">
              <a:buNone/>
              <a:defRPr sz="1531"/>
            </a:lvl5pPr>
            <a:lvl6pPr marL="1749476" indent="0">
              <a:buNone/>
              <a:defRPr sz="1531"/>
            </a:lvl6pPr>
            <a:lvl7pPr marL="2099371" indent="0">
              <a:buNone/>
              <a:defRPr sz="1531"/>
            </a:lvl7pPr>
            <a:lvl8pPr marL="2449266" indent="0">
              <a:buNone/>
              <a:defRPr sz="1531"/>
            </a:lvl8pPr>
            <a:lvl9pPr marL="2799161" indent="0">
              <a:buNone/>
              <a:defRPr sz="1531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3CD1B1E-C411-5AB4-F28A-73AA5CC011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2963" y="1574482"/>
            <a:ext cx="3010619" cy="29169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24"/>
            </a:lvl1pPr>
            <a:lvl2pPr marL="349895" indent="0">
              <a:buNone/>
              <a:defRPr sz="1071"/>
            </a:lvl2pPr>
            <a:lvl3pPr marL="699790" indent="0">
              <a:buNone/>
              <a:defRPr sz="918"/>
            </a:lvl3pPr>
            <a:lvl4pPr marL="1049685" indent="0">
              <a:buNone/>
              <a:defRPr sz="765"/>
            </a:lvl4pPr>
            <a:lvl5pPr marL="1399581" indent="0">
              <a:buNone/>
              <a:defRPr sz="765"/>
            </a:lvl5pPr>
            <a:lvl6pPr marL="1749476" indent="0">
              <a:buNone/>
              <a:defRPr sz="765"/>
            </a:lvl6pPr>
            <a:lvl7pPr marL="2099371" indent="0">
              <a:buNone/>
              <a:defRPr sz="765"/>
            </a:lvl7pPr>
            <a:lvl8pPr marL="2449266" indent="0">
              <a:buNone/>
              <a:defRPr sz="765"/>
            </a:lvl8pPr>
            <a:lvl9pPr marL="2799161" indent="0">
              <a:buNone/>
              <a:defRPr sz="76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7AC79DF-0CBE-A021-0582-E2EE313AF2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1747" y="4864374"/>
            <a:ext cx="2100263" cy="279422"/>
          </a:xfrm>
          <a:prstGeom prst="rect">
            <a:avLst/>
          </a:prstGeom>
        </p:spPr>
        <p:txBody>
          <a:bodyPr/>
          <a:lstStyle/>
          <a:p>
            <a:fld id="{CD5FA94F-B4BD-401A-A475-2C235C8E9283}" type="datetimeFigureOut">
              <a:rPr lang="zh-CN" altLang="en-US" smtClean="0"/>
              <a:t>2026/7/6 Monday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EE69D3F-99FB-3781-34EF-F34377800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92053" y="4864374"/>
            <a:ext cx="3150394" cy="27942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65BCF7-FAC3-ACAA-8411-475FC7667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92490" y="4864374"/>
            <a:ext cx="2100263" cy="279422"/>
          </a:xfrm>
          <a:prstGeom prst="rect">
            <a:avLst/>
          </a:prstGeom>
        </p:spPr>
        <p:txBody>
          <a:bodyPr/>
          <a:lstStyle/>
          <a:p>
            <a:fld id="{F769410F-C207-45D0-BAE2-2FB528EC4E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565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0"/>
            <a:ext cx="9334500" cy="5248275"/>
            <a:chOff x="0" y="0"/>
            <a:chExt cx="12192000" cy="685800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052286"/>
              <a:ext cx="12192000" cy="5805714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1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7500"/>
            <a:stretch/>
          </p:blipFill>
          <p:spPr>
            <a:xfrm>
              <a:off x="0" y="0"/>
              <a:ext cx="12192000" cy="2358571"/>
            </a:xfrm>
            <a:prstGeom prst="rect">
              <a:avLst/>
            </a:prstGeom>
          </p:spPr>
        </p:pic>
      </p:grpSp>
      <p:sp>
        <p:nvSpPr>
          <p:cNvPr id="10" name="矩形 9"/>
          <p:cNvSpPr/>
          <p:nvPr userDrawn="1"/>
        </p:nvSpPr>
        <p:spPr>
          <a:xfrm>
            <a:off x="216694" y="211042"/>
            <a:ext cx="8901113" cy="4853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78"/>
          </a:p>
        </p:txBody>
      </p:sp>
    </p:spTree>
    <p:extLst>
      <p:ext uri="{BB962C8B-B14F-4D97-AF65-F5344CB8AC3E}">
        <p14:creationId xmlns:p14="http://schemas.microsoft.com/office/powerpoint/2010/main" val="2187522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699790" rtl="0" eaLnBrk="1" latinLnBrk="0" hangingPunct="1">
        <a:lnSpc>
          <a:spcPct val="90000"/>
        </a:lnSpc>
        <a:spcBef>
          <a:spcPct val="0"/>
        </a:spcBef>
        <a:buNone/>
        <a:defRPr sz="3367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174948" indent="-174948" algn="l" defTabSz="699790" rtl="0" eaLnBrk="1" latinLnBrk="0" hangingPunct="1">
        <a:lnSpc>
          <a:spcPct val="90000"/>
        </a:lnSpc>
        <a:spcBef>
          <a:spcPts val="765"/>
        </a:spcBef>
        <a:buFont typeface="Arial" panose="020B0604020202020204" pitchFamily="34" charset="0"/>
        <a:buChar char="•"/>
        <a:defRPr sz="2143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524843" indent="-174948" algn="l" defTabSz="699790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837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874738" indent="-174948" algn="l" defTabSz="699790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531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224633" indent="-174948" algn="l" defTabSz="699790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378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1574528" indent="-174948" algn="l" defTabSz="699790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378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1924423" indent="-174948" algn="l" defTabSz="699790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378" kern="1200">
          <a:solidFill>
            <a:schemeClr val="tx1"/>
          </a:solidFill>
          <a:latin typeface="+mn-lt"/>
          <a:ea typeface="+mn-ea"/>
          <a:cs typeface="+mn-cs"/>
        </a:defRPr>
      </a:lvl6pPr>
      <a:lvl7pPr marL="2274319" indent="-174948" algn="l" defTabSz="699790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378" kern="1200">
          <a:solidFill>
            <a:schemeClr val="tx1"/>
          </a:solidFill>
          <a:latin typeface="+mn-lt"/>
          <a:ea typeface="+mn-ea"/>
          <a:cs typeface="+mn-cs"/>
        </a:defRPr>
      </a:lvl7pPr>
      <a:lvl8pPr marL="2624214" indent="-174948" algn="l" defTabSz="699790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378" kern="1200">
          <a:solidFill>
            <a:schemeClr val="tx1"/>
          </a:solidFill>
          <a:latin typeface="+mn-lt"/>
          <a:ea typeface="+mn-ea"/>
          <a:cs typeface="+mn-cs"/>
        </a:defRPr>
      </a:lvl8pPr>
      <a:lvl9pPr marL="2974109" indent="-174948" algn="l" defTabSz="699790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99790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1pPr>
      <a:lvl2pPr marL="349895" algn="l" defTabSz="699790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2pPr>
      <a:lvl3pPr marL="699790" algn="l" defTabSz="699790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3pPr>
      <a:lvl4pPr marL="1049685" algn="l" defTabSz="699790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4pPr>
      <a:lvl5pPr marL="1399581" algn="l" defTabSz="699790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5pPr>
      <a:lvl6pPr marL="1749476" algn="l" defTabSz="699790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6pPr>
      <a:lvl7pPr marL="2099371" algn="l" defTabSz="699790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7pPr>
      <a:lvl8pPr marL="2449266" algn="l" defTabSz="699790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8pPr>
      <a:lvl9pPr marL="2799161" algn="l" defTabSz="699790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3.xml"/><Relationship Id="rId7" Type="http://schemas.openxmlformats.org/officeDocument/2006/relationships/image" Target="../media/image1.jpe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117" y="-1"/>
            <a:ext cx="9330267" cy="5248275"/>
            <a:chOff x="0" y="0"/>
            <a:chExt cx="12192000" cy="685800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052286"/>
              <a:ext cx="12192000" cy="5805714"/>
            </a:xfrm>
            <a:prstGeom prst="rect">
              <a:avLst/>
            </a:prstGeom>
          </p:spPr>
        </p:pic>
        <p:pic>
          <p:nvPicPr>
            <p:cNvPr id="32" name="图片 31"/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7500"/>
            <a:stretch/>
          </p:blipFill>
          <p:spPr>
            <a:xfrm>
              <a:off x="0" y="0"/>
              <a:ext cx="12192000" cy="2358571"/>
            </a:xfrm>
            <a:prstGeom prst="rect">
              <a:avLst/>
            </a:prstGeom>
          </p:spPr>
        </p:pic>
      </p:grpSp>
      <p:sp>
        <p:nvSpPr>
          <p:cNvPr id="33" name="矩形 32">
            <a:extLst>
              <a:ext uri="{FF2B5EF4-FFF2-40B4-BE49-F238E27FC236}">
                <a16:creationId xmlns:a16="http://schemas.microsoft.com/office/drawing/2014/main" id="{4D8C9324-C7D0-983D-62F9-1BAD9DB87486}"/>
              </a:ext>
            </a:extLst>
          </p:cNvPr>
          <p:cNvSpPr/>
          <p:nvPr/>
        </p:nvSpPr>
        <p:spPr>
          <a:xfrm>
            <a:off x="1881872" y="954409"/>
            <a:ext cx="5570756" cy="21611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99304">
              <a:lnSpc>
                <a:spcPct val="120000"/>
              </a:lnSpc>
            </a:pPr>
            <a:r>
              <a:rPr lang="zh-CN" altLang="en-US" sz="6000" dirty="0">
                <a:ln w="12700" cmpd="sng">
                  <a:noFill/>
                  <a:prstDash val="solid"/>
                </a:ln>
                <a:solidFill>
                  <a:srgbClr val="FFECB4"/>
                </a:solidFill>
                <a:latin typeface="黑体" panose="02010609060101010101" pitchFamily="49" charset="-122"/>
                <a:ea typeface="黑体" panose="02010609060101010101" pitchFamily="49" charset="-122"/>
                <a:cs typeface="字魂35号-经典雅黑" panose="02000000000000000000" pitchFamily="2" charset="-122"/>
                <a:sym typeface="思源宋体 CN" panose="02020400000000000000" pitchFamily="18" charset="-122"/>
              </a:rPr>
              <a:t>习近平党建思想</a:t>
            </a:r>
            <a:endParaRPr lang="en-US" altLang="zh-CN" sz="6000" dirty="0">
              <a:ln w="12700" cmpd="sng">
                <a:noFill/>
                <a:prstDash val="solid"/>
              </a:ln>
              <a:solidFill>
                <a:srgbClr val="FFECB4"/>
              </a:solidFill>
              <a:latin typeface="黑体" panose="02010609060101010101" pitchFamily="49" charset="-122"/>
              <a:ea typeface="黑体" panose="02010609060101010101" pitchFamily="49" charset="-122"/>
              <a:cs typeface="字魂35号-经典雅黑" panose="02000000000000000000" pitchFamily="2" charset="-122"/>
              <a:sym typeface="思源宋体 CN" panose="02020400000000000000" pitchFamily="18" charset="-122"/>
            </a:endParaRPr>
          </a:p>
          <a:p>
            <a:pPr algn="ctr" defTabSz="699304">
              <a:lnSpc>
                <a:spcPct val="120000"/>
              </a:lnSpc>
            </a:pPr>
            <a:r>
              <a:rPr lang="zh-CN" altLang="en-US" sz="6000" dirty="0">
                <a:ln w="12700" cmpd="sng">
                  <a:noFill/>
                  <a:prstDash val="solid"/>
                </a:ln>
                <a:solidFill>
                  <a:srgbClr val="FFECB4"/>
                </a:solidFill>
                <a:latin typeface="黑体" panose="02010609060101010101" pitchFamily="49" charset="-122"/>
                <a:ea typeface="黑体" panose="02010609060101010101" pitchFamily="49" charset="-122"/>
                <a:cs typeface="字魂35号-经典雅黑" panose="02000000000000000000" pitchFamily="2" charset="-122"/>
                <a:sym typeface="思源宋体 CN" panose="02020400000000000000" pitchFamily="18" charset="-122"/>
              </a:rPr>
              <a:t>内涵要义</a:t>
            </a:r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F2CE1DED-F05D-B4D0-2CDB-352432744DA7}"/>
              </a:ext>
            </a:extLst>
          </p:cNvPr>
          <p:cNvGrpSpPr/>
          <p:nvPr/>
        </p:nvGrpSpPr>
        <p:grpSpPr>
          <a:xfrm>
            <a:off x="2091708" y="3248097"/>
            <a:ext cx="5151085" cy="203797"/>
            <a:chOff x="2821670" y="1044476"/>
            <a:chExt cx="6731000" cy="266304"/>
          </a:xfr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</p:grpSpPr>
        <p:grpSp>
          <p:nvGrpSpPr>
            <p:cNvPr id="39" name="组合 38">
              <a:extLst>
                <a:ext uri="{FF2B5EF4-FFF2-40B4-BE49-F238E27FC236}">
                  <a16:creationId xmlns:a16="http://schemas.microsoft.com/office/drawing/2014/main" id="{0AF45175-AE84-7846-1024-226FA9D8E0AD}"/>
                </a:ext>
              </a:extLst>
            </p:cNvPr>
            <p:cNvGrpSpPr/>
            <p:nvPr/>
          </p:nvGrpSpPr>
          <p:grpSpPr>
            <a:xfrm>
              <a:off x="5680892" y="1044476"/>
              <a:ext cx="1016070" cy="266304"/>
              <a:chOff x="5402520" y="5413580"/>
              <a:chExt cx="1379118" cy="411158"/>
            </a:xfrm>
            <a:grpFill/>
          </p:grpSpPr>
          <p:sp>
            <p:nvSpPr>
              <p:cNvPr id="42" name="PA-5-Point Star 13">
                <a:extLst>
                  <a:ext uri="{FF2B5EF4-FFF2-40B4-BE49-F238E27FC236}">
                    <a16:creationId xmlns:a16="http://schemas.microsoft.com/office/drawing/2014/main" id="{93902D99-672F-76F3-0D1E-2849AA885A02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5886500" y="5413580"/>
                <a:ext cx="411158" cy="411158"/>
              </a:xfrm>
              <a:prstGeom prst="star5">
                <a:avLst/>
              </a:prstGeom>
              <a:grpFill/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99790">
                  <a:defRPr/>
                </a:pPr>
                <a:endParaRPr lang="zh-CN" altLang="en-US" sz="1378" dirty="0">
                  <a:solidFill>
                    <a:prstClr val="white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43" name="PA-5-Point Star 14">
                <a:extLst>
                  <a:ext uri="{FF2B5EF4-FFF2-40B4-BE49-F238E27FC236}">
                    <a16:creationId xmlns:a16="http://schemas.microsoft.com/office/drawing/2014/main" id="{ABF9DA80-2704-219C-A4EB-D35C140FBA38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5586085" y="5494700"/>
                <a:ext cx="248918" cy="248918"/>
              </a:xfrm>
              <a:prstGeom prst="star5">
                <a:avLst/>
              </a:prstGeom>
              <a:grpFill/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99790">
                  <a:defRPr/>
                </a:pPr>
                <a:endParaRPr lang="zh-CN" altLang="en-US" sz="1378" dirty="0">
                  <a:solidFill>
                    <a:prstClr val="white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44" name="PA-5-Point Star 15">
                <a:extLst>
                  <a:ext uri="{FF2B5EF4-FFF2-40B4-BE49-F238E27FC236}">
                    <a16:creationId xmlns:a16="http://schemas.microsoft.com/office/drawing/2014/main" id="{1C745455-765B-5364-C0C3-4D39598C3D8E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6349155" y="5494700"/>
                <a:ext cx="248918" cy="248918"/>
              </a:xfrm>
              <a:prstGeom prst="star5">
                <a:avLst/>
              </a:prstGeom>
              <a:grpFill/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99790">
                  <a:defRPr/>
                </a:pPr>
                <a:endParaRPr lang="zh-CN" altLang="en-US" sz="1378" dirty="0">
                  <a:solidFill>
                    <a:prstClr val="white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45" name="PA-5-Point Star 16">
                <a:extLst>
                  <a:ext uri="{FF2B5EF4-FFF2-40B4-BE49-F238E27FC236}">
                    <a16:creationId xmlns:a16="http://schemas.microsoft.com/office/drawing/2014/main" id="{EB5640E0-E324-378A-1B2A-901DA702EF99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5402520" y="5553125"/>
                <a:ext cx="132068" cy="132068"/>
              </a:xfrm>
              <a:prstGeom prst="star5">
                <a:avLst/>
              </a:prstGeom>
              <a:grpFill/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99790">
                  <a:defRPr/>
                </a:pPr>
                <a:endParaRPr lang="zh-CN" altLang="en-US" sz="1378" dirty="0">
                  <a:solidFill>
                    <a:prstClr val="white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46" name="PA-5-Point Star 17">
                <a:extLst>
                  <a:ext uri="{FF2B5EF4-FFF2-40B4-BE49-F238E27FC236}">
                    <a16:creationId xmlns:a16="http://schemas.microsoft.com/office/drawing/2014/main" id="{DFFB16CD-7E59-A3E2-4310-5049949184B4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6649570" y="5553125"/>
                <a:ext cx="132068" cy="132068"/>
              </a:xfrm>
              <a:prstGeom prst="star5">
                <a:avLst/>
              </a:prstGeom>
              <a:grpFill/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99790">
                  <a:defRPr/>
                </a:pPr>
                <a:endParaRPr lang="zh-CN" altLang="en-US" sz="1378" dirty="0">
                  <a:solidFill>
                    <a:prstClr val="white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id="{2EA724DE-1734-F913-5094-BAC262A6E589}"/>
                </a:ext>
              </a:extLst>
            </p:cNvPr>
            <p:cNvCxnSpPr>
              <a:cxnSpLocks/>
            </p:cNvCxnSpPr>
            <p:nvPr/>
          </p:nvCxnSpPr>
          <p:spPr>
            <a:xfrm>
              <a:off x="2821670" y="1186311"/>
              <a:ext cx="2608974" cy="10869"/>
            </a:xfrm>
            <a:prstGeom prst="line">
              <a:avLst/>
            </a:prstGeom>
            <a:grpFill/>
            <a:ln w="25400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>
              <a:extLst>
                <a:ext uri="{FF2B5EF4-FFF2-40B4-BE49-F238E27FC236}">
                  <a16:creationId xmlns:a16="http://schemas.microsoft.com/office/drawing/2014/main" id="{D686157B-F9CC-B4DE-B447-27DEC2C9EAC8}"/>
                </a:ext>
              </a:extLst>
            </p:cNvPr>
            <p:cNvCxnSpPr>
              <a:cxnSpLocks/>
            </p:cNvCxnSpPr>
            <p:nvPr/>
          </p:nvCxnSpPr>
          <p:spPr>
            <a:xfrm>
              <a:off x="6947210" y="1197180"/>
              <a:ext cx="2605460" cy="8430"/>
            </a:xfrm>
            <a:prstGeom prst="line">
              <a:avLst/>
            </a:prstGeom>
            <a:grpFill/>
            <a:ln w="25400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93620926-B380-DA40-19C0-F49AD51428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163" y="326572"/>
            <a:ext cx="1032883" cy="30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317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581</TotalTime>
  <Words>5</Words>
  <Application>Microsoft Office PowerPoint</Application>
  <PresentationFormat>自定义</PresentationFormat>
  <Paragraphs>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等线</vt:lpstr>
      <vt:lpstr>黑体</vt:lpstr>
      <vt:lpstr>思源宋体 CN</vt:lpstr>
      <vt:lpstr>微软雅黑</vt:lpstr>
      <vt:lpstr>Arial</vt:lpstr>
      <vt:lpstr>1_Office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dreamsummit</cp:lastModifiedBy>
  <cp:revision>316</cp:revision>
  <dcterms:created xsi:type="dcterms:W3CDTF">2026-07-01T00:46:13Z</dcterms:created>
  <dcterms:modified xsi:type="dcterms:W3CDTF">2026-07-06T01:03:12Z</dcterms:modified>
</cp:coreProperties>
</file>