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三极行楷简体-粗" panose="00000500000000000000" pitchFamily="2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907E"/>
    <a:srgbClr val="012B70"/>
    <a:srgbClr val="FFCE21"/>
    <a:srgbClr val="233C7C"/>
    <a:srgbClr val="A00000"/>
    <a:srgbClr val="84F9A7"/>
    <a:srgbClr val="F5F5F5"/>
    <a:srgbClr val="C5374A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60" d="100"/>
          <a:sy n="60" d="100"/>
        </p:scale>
        <p:origin x="36" y="42"/>
      </p:cViewPr>
      <p:guideLst>
        <p:guide orient="horz" pos="1653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0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2026/7/6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3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6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sv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image" Target="../media/image8.jpe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image" Target="../media/image2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slideMaster" Target="../slideMasters/slideMaster1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3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全球化和沟通的概念。地球和夜光。三维渲染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叶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105" y="1241425"/>
            <a:ext cx="431165" cy="431165"/>
          </a:xfrm>
          <a:prstGeom prst="rect">
            <a:avLst/>
          </a:prstGeom>
        </p:spPr>
      </p:pic>
      <p:pic>
        <p:nvPicPr>
          <p:cNvPr id="4" name="图片 3" descr="环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100" y="127000"/>
            <a:ext cx="431165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推进5G全球宽带互联网通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933259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/>
          <p:cNvSpPr/>
          <p:nvPr userDrawn="1"/>
        </p:nvSpPr>
        <p:spPr>
          <a:xfrm>
            <a:off x="366713" y="607378"/>
            <a:ext cx="8601075" cy="403352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推进5G全球宽带互联网通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933259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228283" y="790893"/>
            <a:ext cx="887793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白色真丝织物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l="8240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垂直画幅,光,创造力,风景,旅游目的地,计划书,蓝色背景,可爱的,花,上装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l="7789" t="7614" r="21657" b="8805"/>
          <a:stretch>
            <a:fillRect/>
          </a:stretch>
        </p:blipFill>
        <p:spPr>
          <a:xfrm>
            <a:off x="424180" y="0"/>
            <a:ext cx="2952750" cy="524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纸张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366713" y="1048703"/>
            <a:ext cx="8601075" cy="315087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4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5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5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7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8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40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4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5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6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7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8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9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5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蓝色的光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8"/>
          <a:srcRect t="26618" b="28412"/>
          <a:stretch>
            <a:fillRect/>
          </a:stretch>
        </p:blipFill>
        <p:spPr>
          <a:xfrm>
            <a:off x="10160" y="1169670"/>
            <a:ext cx="9334500" cy="315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地球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40" y="127000"/>
            <a:ext cx="430530" cy="430530"/>
          </a:xfrm>
          <a:prstGeom prst="rect">
            <a:avLst/>
          </a:prstGeom>
          <a:effectLst>
            <a:glow rad="63500">
              <a:schemeClr val="bg2">
                <a:lumMod val="90000"/>
                <a:alpha val="20000"/>
              </a:schemeClr>
            </a:glo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5275" y="904558"/>
            <a:ext cx="8743950" cy="3439160"/>
            <a:chOff x="-266" y="1329"/>
            <a:chExt cx="13770" cy="5416"/>
          </a:xfrm>
        </p:grpSpPr>
        <p:pic>
          <p:nvPicPr>
            <p:cNvPr id="4" name="图片 3" descr="点赞专用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lum bright="54000" contrast="36000"/>
            </a:blip>
            <a:srcRect l="27994" t="12160" r="28022" b="12474"/>
            <a:stretch>
              <a:fillRect/>
            </a:stretch>
          </p:blipFill>
          <p:spPr>
            <a:xfrm>
              <a:off x="8009" y="1329"/>
              <a:ext cx="5495" cy="541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266" y="2401"/>
              <a:ext cx="9127" cy="3273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1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l" eaLnBrk="1" fontAlgn="auto" latinLnBrk="0" hangingPunct="1">
                <a:lnSpc>
                  <a:spcPct val="110000"/>
                </a:lnSpc>
                <a:defRPr/>
              </a:pPr>
              <a:r>
                <a:rPr lang="zh-CN" altLang="en-US" sz="6000" noProof="1" smtClean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tx1">
                        <a:alpha val="5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三极行楷简体-粗" panose="00000500000000000000" charset="-122"/>
                  <a:sym typeface="+mn-ea"/>
                </a:rPr>
                <a:t>习近平外交思想</a:t>
              </a:r>
            </a:p>
            <a:p>
              <a:pPr marL="0" indent="0" algn="r" eaLnBrk="1" fontAlgn="auto" latinLnBrk="0" hangingPunct="1">
                <a:lnSpc>
                  <a:spcPct val="110000"/>
                </a:lnSpc>
                <a:defRPr/>
              </a:pPr>
              <a:r>
                <a:rPr lang="zh-CN" altLang="en-US" sz="6000" noProof="1" smtClean="0">
                  <a:ln w="635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tx1">
                        <a:alpha val="5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三极行楷简体-粗" panose="00000500000000000000" charset="-122"/>
                  <a:sym typeface="+mn-ea"/>
                </a:rPr>
                <a:t>理论与实践的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20211576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7932170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73312415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73312415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03131853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5054717&quot;,&quot;origin&quot;:0,&quot;type&quot;:&quot;pictures&quot;,&quot;user&quot;:&quot;550025039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21534&quot;,&quot;origin&quot;:0,&quot;type&quot;:&quot;icons&quot;,&quot;user&quot;:&quot;550025039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39510&quot;,&quot;origin&quot;:0,&quot;type&quot;:&quot;icons&quot;,&quot;user&quot;:&quot;550025039&quot;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63148&quot;,&quot;origin&quot;:0,&quot;type&quot;:&quot;icons&quot;,&quot;user&quot;:&quot;550025039&quot;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5386_1782712446749&quot;,&quot;md5&quot;:&quot;12043c61a2fb9c6a26ecdae69118faa7&quot;}"/>
  <p:tag name="KSO_DOCER_RESOURCE_TRACE_INFO" val="{&quot;id&quot;:&quot;12934975386_1782712446749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2424811&quot;,&quot;origin&quot;:0,&quot;type&quot;:&quot;pictures&quot;,&quot;user&quot;:&quot;550025039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74299559&quot;,&quot;origin&quot;:0,&quot;type&quot;:&quot;pictures&quot;,&quot;user&quot;:&quot;550025039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三极行楷简体-粗</vt:lpstr>
      <vt:lpstr>思源宋体 CN</vt:lpstr>
      <vt:lpstr>宋体</vt:lpstr>
      <vt:lpstr>黑体</vt:lpstr>
      <vt:lpstr>Arial</vt:lpstr>
      <vt:lpstr>思源黑体 Heavy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2963</cp:revision>
  <dcterms:created xsi:type="dcterms:W3CDTF">2019-01-24T00:58:00Z</dcterms:created>
  <dcterms:modified xsi:type="dcterms:W3CDTF">2026-07-06T01:53:03Z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882F85BE505B42E1BE46E7255721618D_13</vt:lpwstr>
  </property>
</Properties>
</file>