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3"/>
  </p:notesMasterIdLst>
  <p:sldIdLst>
    <p:sldId id="3383" r:id="rId2"/>
  </p:sldIdLst>
  <p:sldSz cx="12192000" cy="6858000"/>
  <p:notesSz cx="6858000" cy="9144000"/>
  <p:custDataLst>
    <p:tags r:id="rId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6" userDrawn="1">
          <p15:clr>
            <a:srgbClr val="A4A3A4"/>
          </p15:clr>
        </p15:guide>
        <p15:guide id="4" pos="7256" userDrawn="1">
          <p15:clr>
            <a:srgbClr val="A4A3A4"/>
          </p15:clr>
        </p15:guide>
        <p15:guide id="5" orient="horz" pos="686" userDrawn="1">
          <p15:clr>
            <a:srgbClr val="A4A3A4"/>
          </p15:clr>
        </p15:guide>
        <p15:guide id="7" orient="horz" pos="3884" userDrawn="1">
          <p15:clr>
            <a:srgbClr val="A4A3A4"/>
          </p15:clr>
        </p15:guide>
        <p15:guide id="8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4E34"/>
    <a:srgbClr val="303C6B"/>
    <a:srgbClr val="9D3724"/>
    <a:srgbClr val="A86842"/>
    <a:srgbClr val="EC2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38" autoAdjust="0"/>
    <p:restoredTop sz="94660"/>
  </p:normalViewPr>
  <p:slideViewPr>
    <p:cSldViewPr snapToGrid="0" showGuides="1">
      <p:cViewPr varScale="1">
        <p:scale>
          <a:sx n="49" d="100"/>
          <a:sy n="49" d="100"/>
        </p:scale>
        <p:origin x="36" y="810"/>
      </p:cViewPr>
      <p:guideLst>
        <p:guide orient="horz" pos="2319"/>
        <p:guide pos="3840"/>
        <p:guide pos="416"/>
        <p:guide pos="7256"/>
        <p:guide orient="horz" pos="686"/>
        <p:guide orient="horz" pos="3884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572D9-9243-45E6-9E22-04DF24F09B71}" type="datetimeFigureOut">
              <a:rPr lang="zh-CN" altLang="en-US" smtClean="0"/>
              <a:t>2026/7/13 Monday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F450A-D6BF-4321-B150-FBF9571547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782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D5B56F-1DA7-4D2B-BC06-103AE7925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FB9EC4-9450-4F6F-91F4-EF530EA12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F31563-3354-4BEF-AA2E-03E706DC3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69DD-A578-4ECE-A447-A28D9660A6B8}" type="datetimeFigureOut">
              <a:rPr lang="zh-CN" altLang="en-US" smtClean="0"/>
              <a:t>2026/7/13 Monday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44766D-5187-434F-9E72-31B968FC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8DEC62-F3F1-4079-BEE7-86691D498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FA7A-2577-41F1-8A78-175841609F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879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201C5B-D111-43DC-9202-09FFE0DB3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170627-556D-469F-AFE5-D399614D0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58F3DB-170D-4594-B26F-543440765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69DD-A578-4ECE-A447-A28D9660A6B8}" type="datetimeFigureOut">
              <a:rPr lang="zh-CN" altLang="en-US" smtClean="0"/>
              <a:t>2026/7/13 Monday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738E4A-2A9E-444D-ABBE-48D30C2E2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3B3FF7-FF96-4074-B389-506345E7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FA7A-2577-41F1-8A78-175841609F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17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A25BE19-0EF9-4006-A028-B165D4D7A0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A888C2-C65F-4BDA-9BE9-5E9E7C94D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32ECCB-1756-48BD-9BBC-9126FE5B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69DD-A578-4ECE-A447-A28D9660A6B8}" type="datetimeFigureOut">
              <a:rPr lang="zh-CN" altLang="en-US" smtClean="0"/>
              <a:t>2026/7/13 Monday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62E48C-FAF4-457F-9E47-F1A42CC91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B70C7D-731F-49B8-A669-3AE49941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FA7A-2577-41F1-8A78-175841609F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839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5AE0D-A5AE-DD16-A3BC-6FDCED018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7F21-D885-4CC5-A1A6-67F97411599F}" type="datetimeFigureOut">
              <a:rPr lang="zh-CN" altLang="en-US" smtClean="0"/>
              <a:t>2026/7/13 Monday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0D64EAF-E38B-3241-13E2-25771EEED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C4A951B-B820-1A11-356A-82AFDC06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88B6-B521-4CC5-96C5-07433404A0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03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225CDE-2AF4-4246-902A-AF3086539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A02288-521C-4987-A3AD-E12C45BFC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0D7665-1B76-40B3-8444-9F339181E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69DD-A578-4ECE-A447-A28D9660A6B8}" type="datetimeFigureOut">
              <a:rPr lang="zh-CN" altLang="en-US" smtClean="0"/>
              <a:t>2026/7/13 Monday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5DD5A0-82D0-4D23-AE98-CBFE48EDD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997D00-4C0B-4A1A-BD54-2C6F4637E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FA7A-2577-41F1-8A78-175841609F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99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B17B6A-365C-4262-B87C-4299BCDDD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07CD44-F1B5-4F5C-9E86-9EF6C80CF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EB870B-6EBC-49BE-8B20-A608B7D8A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69DD-A578-4ECE-A447-A28D9660A6B8}" type="datetimeFigureOut">
              <a:rPr lang="zh-CN" altLang="en-US" smtClean="0"/>
              <a:t>2026/7/13 Monday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80D8F6-3943-480B-8BC6-814F73C92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236B78-DDAD-4E8C-B10F-A09E10B74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FA7A-2577-41F1-8A78-175841609F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466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C3B843-A0F0-4420-97DF-08096757E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CAD68F-1AF2-46C9-8F9D-7CF2BFD17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DB1812-811F-4B33-B02C-670FC8512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AA214DB-8FC2-4C4B-BF09-9CF3565D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69DD-A578-4ECE-A447-A28D9660A6B8}" type="datetimeFigureOut">
              <a:rPr lang="zh-CN" altLang="en-US" smtClean="0"/>
              <a:t>2026/7/13 Monday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D0C8-3031-4AA7-8CDA-3E4EE496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83751-B382-4167-B748-155F53BB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FA7A-2577-41F1-8A78-175841609F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48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2C4F2D-D3E3-4759-B400-E6BEB9081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A20E85-26ED-46E5-9DB4-E923B4B8A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0BD71D-CF2B-4B10-A191-0B852EC4E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07FE2AC-01C2-424A-B9DD-5A29F27E48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612CE39-3CEC-4568-94F4-0AAE39ADC1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B91EEA-CD70-4BF5-8AED-8D7A86482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69DD-A578-4ECE-A447-A28D9660A6B8}" type="datetimeFigureOut">
              <a:rPr lang="zh-CN" altLang="en-US" smtClean="0"/>
              <a:t>2026/7/13 Monday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24F94D9-C074-4AB3-BD10-5BDF2EFDD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A3E4047-95A3-4276-B59F-A537E3C3B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FA7A-2577-41F1-8A78-175841609F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8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902B12-9B23-4E05-8D14-9009E48F9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0225DB1-3A21-41BD-9A45-E6635906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69DD-A578-4ECE-A447-A28D9660A6B8}" type="datetimeFigureOut">
              <a:rPr lang="zh-CN" altLang="en-US" smtClean="0"/>
              <a:t>2026/7/13 Monday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69064E7-0586-4174-8A8E-0903A29C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527ED0-5778-4801-B913-2713F0035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FA7A-2577-41F1-8A78-175841609F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789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2AEFE98-935A-4F98-B098-204A76F22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69DD-A578-4ECE-A447-A28D9660A6B8}" type="datetimeFigureOut">
              <a:rPr lang="zh-CN" altLang="en-US" smtClean="0"/>
              <a:t>2026/7/13 Monday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180856-CA52-42C4-B525-04DFC133E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3C74FE-F8F1-41AF-AA1F-D0E680A8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FA7A-2577-41F1-8A78-175841609F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054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0F24D2-B8C4-4843-AF88-A21123B3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9DEE53-A553-46BC-8D71-AF9D27C65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D2ABEDF-89F2-41A2-A8AA-D5264B610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A4D171-3D8F-4F2C-BFF6-F8AEE11BE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69DD-A578-4ECE-A447-A28D9660A6B8}" type="datetimeFigureOut">
              <a:rPr lang="zh-CN" altLang="en-US" smtClean="0"/>
              <a:t>2026/7/13 Monday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A0CD88-C201-4BE9-936C-E5114576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83A8EC-39A4-4506-B5F5-C08674EFC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FA7A-2577-41F1-8A78-175841609F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3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89D56A-24A6-4B85-8A18-E9832B22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D6B830-9C9A-48BF-86E3-0F53D24562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CD0F1E2-737A-424D-810F-EAF0C681D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4F7B5E-0273-4B9E-87A5-1BE9FFA79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69DD-A578-4ECE-A447-A28D9660A6B8}" type="datetimeFigureOut">
              <a:rPr lang="zh-CN" altLang="en-US" smtClean="0"/>
              <a:t>2026/7/13 Monday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A85E84A-5F5E-4BBC-9A67-AC26B654A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7F64F3-839E-42D3-84B7-DA6245EBB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FA7A-2577-41F1-8A78-175841609F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897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C89356E-2169-4761-A92D-9CC3D31A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451AF8-4810-42C0-B548-55A534021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D2A5C8-1CFE-459E-8D7A-3CB8BD59FC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69DD-A578-4ECE-A447-A28D9660A6B8}" type="datetimeFigureOut">
              <a:rPr lang="zh-CN" altLang="en-US" smtClean="0"/>
              <a:t>2026/7/13 Monday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FDE641-291E-48F5-9AE8-9E1E4B520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6D7662-2D3E-4F8E-8F3E-C9895DB56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1FA7A-2577-41F1-8A78-175841609F1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9F110F4-78E1-7CA9-3AE2-7EDCE32E01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00" y="334838"/>
            <a:ext cx="1457118" cy="43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0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>
            <a:extLst>
              <a:ext uri="{FF2B5EF4-FFF2-40B4-BE49-F238E27FC236}">
                <a16:creationId xmlns:a16="http://schemas.microsoft.com/office/drawing/2014/main" id="{99CAEF1D-895B-866D-EC91-E710425B756E}"/>
              </a:ext>
            </a:extLst>
          </p:cNvPr>
          <p:cNvGrpSpPr/>
          <p:nvPr/>
        </p:nvGrpSpPr>
        <p:grpSpPr>
          <a:xfrm>
            <a:off x="0" y="-42731"/>
            <a:ext cx="12192000" cy="6900731"/>
            <a:chOff x="0" y="-55292"/>
            <a:chExt cx="12192000" cy="690073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FFC9A87-5B10-AD14-E6A0-872F7A6FA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ect">
              <a:avLst/>
            </a:prstGeom>
          </p:spPr>
        </p:pic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E57D7580-617F-6786-C2EC-7916B6378C6F}"/>
                </a:ext>
              </a:extLst>
            </p:cNvPr>
            <p:cNvSpPr/>
            <p:nvPr/>
          </p:nvSpPr>
          <p:spPr>
            <a:xfrm>
              <a:off x="0" y="-55292"/>
              <a:ext cx="12192000" cy="5786163"/>
            </a:xfrm>
            <a:prstGeom prst="rect">
              <a:avLst/>
            </a:prstGeom>
            <a:gradFill>
              <a:gsLst>
                <a:gs pos="24000">
                  <a:schemeClr val="bg1">
                    <a:alpha val="52000"/>
                  </a:schemeClr>
                </a:gs>
                <a:gs pos="100000">
                  <a:schemeClr val="bg1">
                    <a:alpha val="0"/>
                  </a:schemeClr>
                </a:gs>
                <a:gs pos="64000">
                  <a:schemeClr val="bg1">
                    <a:alpha val="22000"/>
                  </a:schemeClr>
                </a:gs>
                <a:gs pos="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95621E3-E490-9A2E-E6E2-5DB192635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309523"/>
            <a:ext cx="12388308" cy="2978400"/>
          </a:xfrm>
          <a:prstGeom prst="rect">
            <a:avLst/>
          </a:prstGeom>
        </p:spPr>
      </p:pic>
      <p:sp>
        <p:nvSpPr>
          <p:cNvPr id="9" name="PA_圆角矩形 31">
            <a:extLst>
              <a:ext uri="{FF2B5EF4-FFF2-40B4-BE49-F238E27FC236}">
                <a16:creationId xmlns:a16="http://schemas.microsoft.com/office/drawing/2014/main" id="{BA5F4F17-5DA2-4294-A0B9-BF3B8549D16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195692"/>
            <a:ext cx="12192000" cy="3015372"/>
          </a:xfrm>
          <a:prstGeom prst="roundRect">
            <a:avLst>
              <a:gd name="adj" fmla="val 7323"/>
            </a:avLst>
          </a:prstGeom>
          <a:solidFill>
            <a:schemeClr val="bg1"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4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DE3B59-B1EA-246D-A1F5-29F991A7AFD5}"/>
              </a:ext>
            </a:extLst>
          </p:cNvPr>
          <p:cNvSpPr txBox="1"/>
          <p:nvPr/>
        </p:nvSpPr>
        <p:spPr>
          <a:xfrm>
            <a:off x="3104439" y="2795061"/>
            <a:ext cx="5983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1" i="0" u="none" strike="noStrike" cap="none" spc="0" normalizeH="0" baseline="0">
                <a:ln>
                  <a:noFill/>
                </a:ln>
                <a:gradFill>
                  <a:gsLst>
                    <a:gs pos="92000">
                      <a:schemeClr val="accent1">
                        <a:lumMod val="60000"/>
                        <a:lumOff val="40000"/>
                      </a:schemeClr>
                    </a:gs>
                    <a:gs pos="30000">
                      <a:schemeClr val="accent2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+mn-ea"/>
              </a:defRPr>
            </a:lvl1pPr>
          </a:lstStyle>
          <a:p>
            <a:r>
              <a:rPr lang="zh-CN" altLang="zh-CN" sz="7200" b="0" dirty="0"/>
              <a:t>一体发展格局</a:t>
            </a:r>
            <a:endParaRPr lang="zh-CN" altLang="en-US" sz="7200" b="0" dirty="0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3A285205-82B3-04B9-BBE7-110294C05BC5}"/>
              </a:ext>
            </a:extLst>
          </p:cNvPr>
          <p:cNvGrpSpPr/>
          <p:nvPr/>
        </p:nvGrpSpPr>
        <p:grpSpPr>
          <a:xfrm>
            <a:off x="943037" y="1140402"/>
            <a:ext cx="10305926" cy="1709949"/>
            <a:chOff x="970591" y="860018"/>
            <a:chExt cx="10305926" cy="1709949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53D1D614-7511-8547-EDD3-A55AD3BBDC50}"/>
                </a:ext>
              </a:extLst>
            </p:cNvPr>
            <p:cNvSpPr txBox="1"/>
            <p:nvPr/>
          </p:nvSpPr>
          <p:spPr>
            <a:xfrm>
              <a:off x="970591" y="1229349"/>
              <a:ext cx="40927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600" b="0" i="0" u="none" strike="noStrike" cap="none" spc="0" normalizeH="0" baseline="0">
                  <a:ln>
                    <a:noFill/>
                  </a:ln>
                  <a:gradFill>
                    <a:gsLst>
                      <a:gs pos="92000">
                        <a:schemeClr val="accent1">
                          <a:lumMod val="60000"/>
                          <a:lumOff val="40000"/>
                        </a:schemeClr>
                      </a:gs>
                      <a:gs pos="30000">
                        <a:schemeClr val="accent2"/>
                      </a:gs>
                    </a:gsLst>
                    <a:lin ang="27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+mn-ea"/>
                </a:defRPr>
              </a:lvl1pPr>
            </a:lstStyle>
            <a:p>
              <a:pPr algn="just"/>
              <a:r>
                <a:rPr lang="zh-CN" altLang="zh-CN" sz="7200" dirty="0"/>
                <a:t>加快形成</a:t>
              </a:r>
              <a:endParaRPr lang="zh-CN" altLang="en-US" sz="7200" dirty="0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0A9B1806-2970-DB7E-62A0-CBF7EFDCE9C4}"/>
                </a:ext>
              </a:extLst>
            </p:cNvPr>
            <p:cNvSpPr txBox="1"/>
            <p:nvPr/>
          </p:nvSpPr>
          <p:spPr>
            <a:xfrm>
              <a:off x="4599879" y="1050340"/>
              <a:ext cx="153726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8800" dirty="0">
                  <a:gradFill>
                    <a:gsLst>
                      <a:gs pos="92000">
                        <a:schemeClr val="accent1">
                          <a:lumMod val="60000"/>
                          <a:lumOff val="40000"/>
                        </a:schemeClr>
                      </a:gs>
                      <a:gs pos="30000">
                        <a:schemeClr val="accent2"/>
                      </a:gs>
                    </a:gsLst>
                    <a:lin ang="27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教</a:t>
              </a:r>
              <a:endParaRPr kumimoji="0" lang="zh-CN" altLang="en-US" sz="88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2000">
                      <a:schemeClr val="accent1">
                        <a:lumMod val="60000"/>
                        <a:lumOff val="40000"/>
                      </a:schemeClr>
                    </a:gs>
                    <a:gs pos="30000">
                      <a:schemeClr val="accent2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4220F1B-0248-D392-4006-D3E8D3A0FB05}"/>
                </a:ext>
              </a:extLst>
            </p:cNvPr>
            <p:cNvSpPr txBox="1"/>
            <p:nvPr/>
          </p:nvSpPr>
          <p:spPr>
            <a:xfrm>
              <a:off x="5668381" y="1246528"/>
              <a:ext cx="15372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92000">
                        <a:schemeClr val="accent1">
                          <a:lumMod val="60000"/>
                          <a:lumOff val="40000"/>
                        </a:schemeClr>
                      </a:gs>
                      <a:gs pos="30000">
                        <a:schemeClr val="accent2"/>
                      </a:gs>
                    </a:gsLst>
                    <a:lin ang="27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+mn-ea"/>
                  <a:sym typeface="+mn-lt"/>
                </a:rPr>
                <a:t>育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EAA4867-E506-4F17-CECA-09132FAD2025}"/>
                </a:ext>
              </a:extLst>
            </p:cNvPr>
            <p:cNvSpPr txBox="1"/>
            <p:nvPr/>
          </p:nvSpPr>
          <p:spPr>
            <a:xfrm>
              <a:off x="6736883" y="1167174"/>
              <a:ext cx="15372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92000">
                        <a:schemeClr val="accent1">
                          <a:lumMod val="60000"/>
                          <a:lumOff val="40000"/>
                        </a:schemeClr>
                      </a:gs>
                      <a:gs pos="30000">
                        <a:schemeClr val="accent2"/>
                      </a:gs>
                    </a:gsLst>
                    <a:lin ang="27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+mn-ea"/>
                  <a:sym typeface="+mn-lt"/>
                </a:rPr>
                <a:t>科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CE58FEA-8193-FEE9-7BC8-EF262AC5EBFC}"/>
                </a:ext>
              </a:extLst>
            </p:cNvPr>
            <p:cNvSpPr txBox="1"/>
            <p:nvPr/>
          </p:nvSpPr>
          <p:spPr>
            <a:xfrm>
              <a:off x="7846948" y="1081587"/>
              <a:ext cx="153726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80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92000">
                        <a:schemeClr val="accent1">
                          <a:lumMod val="60000"/>
                          <a:lumOff val="40000"/>
                        </a:schemeClr>
                      </a:gs>
                      <a:gs pos="30000">
                        <a:schemeClr val="accent2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+mn-ea"/>
                  <a:sym typeface="+mn-lt"/>
                </a:rPr>
                <a:t>技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08DC5C8D-0D8C-5B3D-97C6-554C02FC8E32}"/>
                </a:ext>
              </a:extLst>
            </p:cNvPr>
            <p:cNvSpPr txBox="1"/>
            <p:nvPr/>
          </p:nvSpPr>
          <p:spPr>
            <a:xfrm>
              <a:off x="9055234" y="1246528"/>
              <a:ext cx="12510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92000">
                        <a:schemeClr val="accent1">
                          <a:lumMod val="60000"/>
                          <a:lumOff val="40000"/>
                        </a:schemeClr>
                      </a:gs>
                      <a:gs pos="30000">
                        <a:schemeClr val="accent2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+mn-ea"/>
                  <a:sym typeface="+mn-lt"/>
                </a:rPr>
                <a:t>人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3233BD3-350C-A6FD-7EF9-B9A53EBCEDEA}"/>
                </a:ext>
              </a:extLst>
            </p:cNvPr>
            <p:cNvSpPr txBox="1"/>
            <p:nvPr/>
          </p:nvSpPr>
          <p:spPr>
            <a:xfrm>
              <a:off x="10025515" y="860018"/>
              <a:ext cx="12510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60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92000">
                        <a:schemeClr val="accent1">
                          <a:lumMod val="60000"/>
                          <a:lumOff val="40000"/>
                        </a:schemeClr>
                      </a:gs>
                      <a:gs pos="30000">
                        <a:schemeClr val="accent2"/>
                      </a:gs>
                    </a:gsLst>
                    <a:lin ang="2700000" scaled="1"/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cs typeface="+mn-ea"/>
                  <a:sym typeface="+mn-lt"/>
                </a:rPr>
                <a:t>才</a:t>
              </a: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4187ED59-AA8E-231D-6CF6-C2D93EDBF9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405" y="455829"/>
            <a:ext cx="1953713" cy="58611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75C9715-E4C2-8A2C-B43D-A7E3ED62A3F7}"/>
              </a:ext>
            </a:extLst>
          </p:cNvPr>
          <p:cNvSpPr txBox="1"/>
          <p:nvPr/>
        </p:nvSpPr>
        <p:spPr>
          <a:xfrm>
            <a:off x="7945004" y="6297242"/>
            <a:ext cx="4105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1600" b="1" dirty="0">
                <a:solidFill>
                  <a:schemeClr val="bg1"/>
                </a:solidFill>
              </a:rPr>
              <a:t>本图由人工智能生成 经人工二次设计优化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85391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b49df822-7165-45c2-8964-c451b9152035&quot;,&quot;Name&quot;:&quot;参考线1&quot;,&quot;Kind&quot;:&quot;Custom&quot;,&quot;OldGuidesSetting&quot;:{&quot;HeaderHeight&quot;:15.0,&quot;FooterHeight&quot;:9.0,&quot;SideMargin&quot;:5.5,&quot;TopMargin&quot;:0.0,&quot;BottomMargin&quot;:0.0,&quot;IntervalMargin&quot;:1.5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839895;"/>
  <p:tag name="ISLIDE.ICON" val="#120587;#407164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自定义 428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181E1"/>
      </a:accent1>
      <a:accent2>
        <a:srgbClr val="003EDB"/>
      </a:accent2>
      <a:accent3>
        <a:srgbClr val="0181E1"/>
      </a:accent3>
      <a:accent4>
        <a:srgbClr val="003EDB"/>
      </a:accent4>
      <a:accent5>
        <a:srgbClr val="0181E1"/>
      </a:accent5>
      <a:accent6>
        <a:srgbClr val="003EDB"/>
      </a:accent6>
      <a:hlink>
        <a:srgbClr val="0181E1"/>
      </a:hlink>
      <a:folHlink>
        <a:srgbClr val="7F7F7F"/>
      </a:folHlink>
    </a:clrScheme>
    <a:fontScheme name="ac59acb2-c54e-4951-a303-8716ec1dceb2">
      <a:majorFont>
        <a:latin typeface="黑体" panose="020F0302020204030204"/>
        <a:ea typeface="黑体"/>
        <a:cs typeface=""/>
      </a:majorFont>
      <a:minorFont>
        <a:latin typeface="黑体" panose="020F0502020204030204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2236</TotalTime>
  <Words>22</Words>
  <Application>Microsoft Office PowerPoint</Application>
  <PresentationFormat>宽屏</PresentationFormat>
  <Paragraphs>9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5" baseType="lpstr">
      <vt:lpstr>等线</vt:lpstr>
      <vt:lpstr>黑体</vt:lpstr>
      <vt:lpstr>Arial</vt:lpstr>
      <vt:lpstr>Office 主题​​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FEIFEI</dc:creator>
  <cp:lastModifiedBy>dreamsummit</cp:lastModifiedBy>
  <cp:revision>36</cp:revision>
  <dcterms:created xsi:type="dcterms:W3CDTF">2021-12-21T03:17:38Z</dcterms:created>
  <dcterms:modified xsi:type="dcterms:W3CDTF">2026-07-13T00:49:20Z</dcterms:modified>
</cp:coreProperties>
</file>