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99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"/>
  </p:notesMasterIdLst>
  <p:sldIdLst>
    <p:sldId id="312" r:id="rId3"/>
  </p:sldIdLst>
  <p:sldSz cx="9334500" cy="5248275" type="screen4x3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6" userDrawn="1">
          <p15:clr>
            <a:srgbClr val="A4A3A4"/>
          </p15:clr>
        </p15:guide>
        <p15:guide id="2" pos="300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" initials="W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1D1D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4" d="100"/>
          <a:sy n="84" d="100"/>
        </p:scale>
        <p:origin x="546" y="36"/>
      </p:cViewPr>
      <p:guideLst>
        <p:guide orient="horz" pos="1696"/>
        <p:guide pos="30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38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customXmlProps" Target="../customXml/itemProps99.xml"/><Relationship Id="rId8" Type="http://schemas.openxmlformats.org/officeDocument/2006/relationships/commentAuthors" Target="commentAuthors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00.xml"/><Relationship Id="rId10" Type="http://schemas.openxmlformats.org/officeDocument/2006/relationships/customXml" Target="../customXml/item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/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/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52330-5DEF-4407-811B-DF8E1FD6F84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/>
          <p:nvPr>
            <p:ph type="sldImg" idx="2"/>
          </p:nvPr>
        </p:nvSpPr>
        <p:spPr>
          <a:xfrm>
            <a:off x="684742" y="1143000"/>
            <a:ext cx="548851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/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B862F-3F52-4EE9-9945-7673A8D4CE4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2" Type="http://schemas.openxmlformats.org/officeDocument/2006/relationships/tags" Target="../tags/tag84.xml"/><Relationship Id="rId11" Type="http://schemas.openxmlformats.org/officeDocument/2006/relationships/tags" Target="../tags/tag83.xml"/><Relationship Id="rId10" Type="http://schemas.openxmlformats.org/officeDocument/2006/relationships/tags" Target="../tags/tag8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8" Type="http://schemas.openxmlformats.org/officeDocument/2006/relationships/tags" Target="../tags/tag53.xml"/><Relationship Id="rId17" Type="http://schemas.openxmlformats.org/officeDocument/2006/relationships/tags" Target="../tags/tag52.xml"/><Relationship Id="rId16" Type="http://schemas.openxmlformats.org/officeDocument/2006/relationships/tags" Target="../tags/tag51.xml"/><Relationship Id="rId15" Type="http://schemas.openxmlformats.org/officeDocument/2006/relationships/tags" Target="../tags/tag50.xml"/><Relationship Id="rId14" Type="http://schemas.openxmlformats.org/officeDocument/2006/relationships/tags" Target="../tags/tag49.xml"/><Relationship Id="rId13" Type="http://schemas.openxmlformats.org/officeDocument/2006/relationships/tags" Target="../tags/tag48.xml"/><Relationship Id="rId12" Type="http://schemas.openxmlformats.org/officeDocument/2006/relationships/tags" Target="../tags/tag47.xml"/><Relationship Id="rId11" Type="http://schemas.openxmlformats.org/officeDocument/2006/relationships/tags" Target="../tags/tag46.xml"/><Relationship Id="rId10" Type="http://schemas.openxmlformats.org/officeDocument/2006/relationships/tags" Target="../tags/tag4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61.xml"/><Relationship Id="rId8" Type="http://schemas.openxmlformats.org/officeDocument/2006/relationships/tags" Target="../tags/tag60.xml"/><Relationship Id="rId7" Type="http://schemas.openxmlformats.org/officeDocument/2006/relationships/tags" Target="../tags/tag59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1" Type="http://schemas.openxmlformats.org/officeDocument/2006/relationships/tags" Target="../tags/tag63.xml"/><Relationship Id="rId10" Type="http://schemas.openxmlformats.org/officeDocument/2006/relationships/tags" Target="../tags/tag6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2_5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466725" y="1166283"/>
            <a:ext cx="8401050" cy="1943806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装饰  7"/>
          <p:cNvSpPr>
            <a:spLocks noGrp="1"/>
          </p:cNvSpPr>
          <p:nvPr>
            <p:ph type="body" idx="16393" hasCustomPrompt="1"/>
            <p:custDataLst>
              <p:tags r:id="rId4"/>
            </p:custDataLst>
          </p:nvPr>
        </p:nvSpPr>
        <p:spPr>
          <a:xfrm>
            <a:off x="466725" y="3459974"/>
            <a:ext cx="38894" cy="1321788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583406" y="3459974"/>
            <a:ext cx="23725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583406" y="3848735"/>
            <a:ext cx="2372519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3422650" y="3459974"/>
            <a:ext cx="38894" cy="1321788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3539331" y="3459974"/>
            <a:ext cx="23725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3539331" y="3848735"/>
            <a:ext cx="2372519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6378575" y="3459974"/>
            <a:ext cx="38894" cy="1321788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6495256" y="3459974"/>
            <a:ext cx="23725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6495256" y="3848735"/>
            <a:ext cx="2372519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4_1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466725" y="1166283"/>
            <a:ext cx="1866900" cy="1691111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2566988" y="1331507"/>
            <a:ext cx="198358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2566988" y="1759144"/>
            <a:ext cx="198358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" name="内容占位符 9"/>
          <p:cNvSpPr>
            <a:spLocks noGrp="1"/>
          </p:cNvSpPr>
          <p:nvPr>
            <p:ph idx="16393" hasCustomPrompt="1"/>
            <p:custDataLst>
              <p:tags r:id="rId6"/>
            </p:custDataLst>
          </p:nvPr>
        </p:nvSpPr>
        <p:spPr>
          <a:xfrm>
            <a:off x="4783931" y="1166283"/>
            <a:ext cx="1866900" cy="1691111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6884194" y="1331507"/>
            <a:ext cx="198358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6884194" y="1759144"/>
            <a:ext cx="198358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内容占位符 12"/>
          <p:cNvSpPr>
            <a:spLocks noGrp="1"/>
          </p:cNvSpPr>
          <p:nvPr>
            <p:ph idx="16394" hasCustomPrompt="1"/>
            <p:custDataLst>
              <p:tags r:id="rId9"/>
            </p:custDataLst>
          </p:nvPr>
        </p:nvSpPr>
        <p:spPr>
          <a:xfrm>
            <a:off x="466725" y="3090651"/>
            <a:ext cx="1866900" cy="1691111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2566988" y="3255874"/>
            <a:ext cx="198358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2566988" y="3683512"/>
            <a:ext cx="198358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534719" y="4864373"/>
            <a:ext cx="2099310" cy="279422"/>
          </a:xfrm>
        </p:spPr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92768" y="4864373"/>
            <a:ext cx="3148965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701345" y="4864373"/>
            <a:ext cx="2099310" cy="279422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68630" y="465595"/>
            <a:ext cx="8397240" cy="58406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7_3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装饰  6"/>
          <p:cNvSpPr>
            <a:spLocks noGrp="1"/>
          </p:cNvSpPr>
          <p:nvPr>
            <p:ph type="body" idx="16394" hasCustomPrompt="1"/>
            <p:custDataLst>
              <p:tags r:id="rId3"/>
            </p:custDataLst>
          </p:nvPr>
        </p:nvSpPr>
        <p:spPr>
          <a:xfrm>
            <a:off x="2411413" y="1166283"/>
            <a:ext cx="2139156" cy="1691111"/>
          </a:xfrm>
          <a:custGeom>
            <a:avLst/>
            <a:gdLst>
              <a:gd name="connisteX0" fmla="*/ 0 w 2794000"/>
              <a:gd name="connsiteY0" fmla="*/ 0 h 2209800"/>
              <a:gd name="connisteX1" fmla="*/ 2590800 w 2794000"/>
              <a:gd name="connsiteY1" fmla="*/ 0 h 2209800"/>
              <a:gd name="connisteX2" fmla="*/ 2794000 w 2794000"/>
              <a:gd name="connsiteY2" fmla="*/ 203200 h 2209800"/>
              <a:gd name="connisteX3" fmla="*/ 2794000 w 2794000"/>
              <a:gd name="connsiteY3" fmla="*/ 2006600 h 2209800"/>
              <a:gd name="connisteX4" fmla="*/ 2590800 w 2794000"/>
              <a:gd name="connsiteY4" fmla="*/ 2209800 h 2209800"/>
              <a:gd name="connisteX5" fmla="*/ 0 w 2794000"/>
              <a:gd name="connsiteY5" fmla="*/ 2209800 h 2209800"/>
              <a:gd name="connisteX6" fmla="*/ 0 w 279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794000" h="2209800">
                <a:moveTo>
                  <a:pt x="0" y="0"/>
                </a:moveTo>
                <a:lnTo>
                  <a:pt x="2590800" y="0"/>
                </a:lnTo>
                <a:cubicBezTo>
                  <a:pt x="2703024" y="0"/>
                  <a:pt x="2794000" y="90976"/>
                  <a:pt x="2794000" y="203200"/>
                </a:cubicBezTo>
                <a:lnTo>
                  <a:pt x="2794000" y="2006600"/>
                </a:lnTo>
                <a:cubicBezTo>
                  <a:pt x="2794000" y="2118824"/>
                  <a:pt x="2703024" y="2209800"/>
                  <a:pt x="259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图片占位符 7"/>
          <p:cNvSpPr>
            <a:spLocks noGrp="1"/>
          </p:cNvSpPr>
          <p:nvPr>
            <p:ph type="pic" idx="16395" hasCustomPrompt="1"/>
            <p:custDataLst>
              <p:tags r:id="rId4"/>
            </p:custDataLst>
          </p:nvPr>
        </p:nvSpPr>
        <p:spPr>
          <a:xfrm>
            <a:off x="466725" y="1166283"/>
            <a:ext cx="1944688" cy="1691111"/>
          </a:xfrm>
          <a:custGeom>
            <a:avLst/>
            <a:gd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2644775" y="1370383"/>
            <a:ext cx="167243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2644775" y="1720268"/>
            <a:ext cx="167243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6" hasCustomPrompt="1"/>
            <p:custDataLst>
              <p:tags r:id="rId7"/>
            </p:custDataLst>
          </p:nvPr>
        </p:nvSpPr>
        <p:spPr>
          <a:xfrm>
            <a:off x="6728619" y="1166283"/>
            <a:ext cx="2139156" cy="1691111"/>
          </a:xfrm>
          <a:custGeom>
            <a:avLst/>
            <a:gdLst>
              <a:gd name="connisteX0" fmla="*/ 0 w 2794000"/>
              <a:gd name="connsiteY0" fmla="*/ 0 h 2209800"/>
              <a:gd name="connisteX1" fmla="*/ 2590800 w 2794000"/>
              <a:gd name="connsiteY1" fmla="*/ 0 h 2209800"/>
              <a:gd name="connisteX2" fmla="*/ 2794000 w 2794000"/>
              <a:gd name="connsiteY2" fmla="*/ 203200 h 2209800"/>
              <a:gd name="connisteX3" fmla="*/ 2794000 w 2794000"/>
              <a:gd name="connsiteY3" fmla="*/ 2006600 h 2209800"/>
              <a:gd name="connisteX4" fmla="*/ 2590800 w 2794000"/>
              <a:gd name="connsiteY4" fmla="*/ 2209800 h 2209800"/>
              <a:gd name="connisteX5" fmla="*/ 0 w 2794000"/>
              <a:gd name="connsiteY5" fmla="*/ 2209800 h 2209800"/>
              <a:gd name="connisteX6" fmla="*/ 0 w 279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794000" h="2209800">
                <a:moveTo>
                  <a:pt x="0" y="0"/>
                </a:moveTo>
                <a:lnTo>
                  <a:pt x="2590800" y="0"/>
                </a:lnTo>
                <a:cubicBezTo>
                  <a:pt x="2703024" y="0"/>
                  <a:pt x="2794000" y="90976"/>
                  <a:pt x="2794000" y="203200"/>
                </a:cubicBezTo>
                <a:lnTo>
                  <a:pt x="2794000" y="2006600"/>
                </a:lnTo>
                <a:cubicBezTo>
                  <a:pt x="2794000" y="2118824"/>
                  <a:pt x="2703024" y="2209800"/>
                  <a:pt x="259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图片占位符 11"/>
          <p:cNvSpPr>
            <a:spLocks noGrp="1"/>
          </p:cNvSpPr>
          <p:nvPr>
            <p:ph type="pic" idx="16397" hasCustomPrompt="1"/>
            <p:custDataLst>
              <p:tags r:id="rId8"/>
            </p:custDataLst>
          </p:nvPr>
        </p:nvSpPr>
        <p:spPr>
          <a:xfrm>
            <a:off x="4783931" y="1166283"/>
            <a:ext cx="1944688" cy="1691111"/>
          </a:xfrm>
          <a:custGeom>
            <a:avLst/>
            <a:gd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6961981" y="1370383"/>
            <a:ext cx="167243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6961981" y="1720268"/>
            <a:ext cx="167243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8" hasCustomPrompt="1"/>
            <p:custDataLst>
              <p:tags r:id="rId11"/>
            </p:custDataLst>
          </p:nvPr>
        </p:nvSpPr>
        <p:spPr>
          <a:xfrm>
            <a:off x="2411413" y="3090651"/>
            <a:ext cx="2139156" cy="1691111"/>
          </a:xfrm>
          <a:custGeom>
            <a:avLst/>
            <a:gdLst>
              <a:gd name="connisteX0" fmla="*/ 0 w 2794000"/>
              <a:gd name="connsiteY0" fmla="*/ 0 h 2209800"/>
              <a:gd name="connisteX1" fmla="*/ 2590800 w 2794000"/>
              <a:gd name="connsiteY1" fmla="*/ 0 h 2209800"/>
              <a:gd name="connisteX2" fmla="*/ 2794000 w 2794000"/>
              <a:gd name="connsiteY2" fmla="*/ 203200 h 2209800"/>
              <a:gd name="connisteX3" fmla="*/ 2794000 w 2794000"/>
              <a:gd name="connsiteY3" fmla="*/ 2006600 h 2209800"/>
              <a:gd name="connisteX4" fmla="*/ 2590800 w 2794000"/>
              <a:gd name="connsiteY4" fmla="*/ 2209800 h 2209800"/>
              <a:gd name="connisteX5" fmla="*/ 0 w 2794000"/>
              <a:gd name="connsiteY5" fmla="*/ 2209800 h 2209800"/>
              <a:gd name="connisteX6" fmla="*/ 0 w 279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794000" h="2209800">
                <a:moveTo>
                  <a:pt x="0" y="0"/>
                </a:moveTo>
                <a:lnTo>
                  <a:pt x="2590800" y="0"/>
                </a:lnTo>
                <a:cubicBezTo>
                  <a:pt x="2703024" y="0"/>
                  <a:pt x="2794000" y="90976"/>
                  <a:pt x="2794000" y="203200"/>
                </a:cubicBezTo>
                <a:lnTo>
                  <a:pt x="2794000" y="2006600"/>
                </a:lnTo>
                <a:cubicBezTo>
                  <a:pt x="2794000" y="2118824"/>
                  <a:pt x="2703024" y="2209800"/>
                  <a:pt x="259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图片占位符 15"/>
          <p:cNvSpPr>
            <a:spLocks noGrp="1"/>
          </p:cNvSpPr>
          <p:nvPr>
            <p:ph type="pic" idx="16399" hasCustomPrompt="1"/>
            <p:custDataLst>
              <p:tags r:id="rId12"/>
            </p:custDataLst>
          </p:nvPr>
        </p:nvSpPr>
        <p:spPr>
          <a:xfrm>
            <a:off x="466725" y="3090651"/>
            <a:ext cx="1944688" cy="1691111"/>
          </a:xfrm>
          <a:custGeom>
            <a:avLst/>
            <a:gd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2644775" y="3294750"/>
            <a:ext cx="167243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2644775" y="3644635"/>
            <a:ext cx="167243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400" hasCustomPrompt="1"/>
            <p:custDataLst>
              <p:tags r:id="rId15"/>
            </p:custDataLst>
          </p:nvPr>
        </p:nvSpPr>
        <p:spPr>
          <a:xfrm>
            <a:off x="6728619" y="3090651"/>
            <a:ext cx="2139156" cy="1691111"/>
          </a:xfrm>
          <a:custGeom>
            <a:avLst/>
            <a:gdLst>
              <a:gd name="connisteX0" fmla="*/ 0 w 2794000"/>
              <a:gd name="connsiteY0" fmla="*/ 0 h 2209800"/>
              <a:gd name="connisteX1" fmla="*/ 2590800 w 2794000"/>
              <a:gd name="connsiteY1" fmla="*/ 0 h 2209800"/>
              <a:gd name="connisteX2" fmla="*/ 2794000 w 2794000"/>
              <a:gd name="connsiteY2" fmla="*/ 203200 h 2209800"/>
              <a:gd name="connisteX3" fmla="*/ 2794000 w 2794000"/>
              <a:gd name="connsiteY3" fmla="*/ 2006600 h 2209800"/>
              <a:gd name="connisteX4" fmla="*/ 2590800 w 2794000"/>
              <a:gd name="connsiteY4" fmla="*/ 2209800 h 2209800"/>
              <a:gd name="connisteX5" fmla="*/ 0 w 2794000"/>
              <a:gd name="connsiteY5" fmla="*/ 2209800 h 2209800"/>
              <a:gd name="connisteX6" fmla="*/ 0 w 279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794000" h="2209800">
                <a:moveTo>
                  <a:pt x="0" y="0"/>
                </a:moveTo>
                <a:lnTo>
                  <a:pt x="2590800" y="0"/>
                </a:lnTo>
                <a:cubicBezTo>
                  <a:pt x="2703024" y="0"/>
                  <a:pt x="2794000" y="90976"/>
                  <a:pt x="2794000" y="203200"/>
                </a:cubicBezTo>
                <a:lnTo>
                  <a:pt x="2794000" y="2006600"/>
                </a:lnTo>
                <a:cubicBezTo>
                  <a:pt x="2794000" y="2118824"/>
                  <a:pt x="2703024" y="2209800"/>
                  <a:pt x="259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图片占位符 19"/>
          <p:cNvSpPr>
            <a:spLocks noGrp="1"/>
          </p:cNvSpPr>
          <p:nvPr>
            <p:ph type="pic" idx="16401" hasCustomPrompt="1"/>
            <p:custDataLst>
              <p:tags r:id="rId16"/>
            </p:custDataLst>
          </p:nvPr>
        </p:nvSpPr>
        <p:spPr>
          <a:xfrm>
            <a:off x="4783931" y="3090651"/>
            <a:ext cx="1944688" cy="1691111"/>
          </a:xfrm>
          <a:custGeom>
            <a:avLst/>
            <a:gdLst>
              <a:gd name="connisteX0" fmla="*/ 0 w 2540000"/>
              <a:gd name="connsiteY0" fmla="*/ 203200 h 2209800"/>
              <a:gd name="connisteX1" fmla="*/ 203200 w 2540000"/>
              <a:gd name="connsiteY1" fmla="*/ 0 h 2209800"/>
              <a:gd name="connisteX2" fmla="*/ 2540000 w 2540000"/>
              <a:gd name="connsiteY2" fmla="*/ 0 h 2209800"/>
              <a:gd name="connisteX3" fmla="*/ 2540000 w 2540000"/>
              <a:gd name="connsiteY3" fmla="*/ 2209800 h 2209800"/>
              <a:gd name="connisteX4" fmla="*/ 203200 w 2540000"/>
              <a:gd name="connsiteY4" fmla="*/ 2209800 h 2209800"/>
              <a:gd name="connisteX5" fmla="*/ 0 w 2540000"/>
              <a:gd name="connsiteY5" fmla="*/ 2006600 h 2209800"/>
              <a:gd name="connisteX6" fmla="*/ 0 w 254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2" hasCustomPrompt="1"/>
            <p:custDataLst>
              <p:tags r:id="rId17"/>
            </p:custDataLst>
          </p:nvPr>
        </p:nvSpPr>
        <p:spPr>
          <a:xfrm>
            <a:off x="6961981" y="3294750"/>
            <a:ext cx="167243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6961981" y="3644635"/>
            <a:ext cx="1672431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1_1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3129527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466725" y="466513"/>
            <a:ext cx="8401050" cy="2254814"/>
          </a:xfrm>
          <a:custGeom>
            <a:avLst/>
            <a:gdLst>
              <a:gd name="connisteX0" fmla="*/ 0 w 10972800"/>
              <a:gd name="connsiteY0" fmla="*/ 203200 h 2946400"/>
              <a:gd name="connisteX1" fmla="*/ 203200 w 10972800"/>
              <a:gd name="connsiteY1" fmla="*/ 0 h 2946400"/>
              <a:gd name="connisteX2" fmla="*/ 10769600 w 10972800"/>
              <a:gd name="connsiteY2" fmla="*/ 0 h 2946400"/>
              <a:gd name="connisteX3" fmla="*/ 10972800 w 10972800"/>
              <a:gd name="connsiteY3" fmla="*/ 203200 h 2946400"/>
              <a:gd name="connisteX4" fmla="*/ 10972800 w 10972800"/>
              <a:gd name="connsiteY4" fmla="*/ 2743200 h 2946400"/>
              <a:gd name="connisteX5" fmla="*/ 10769600 w 10972800"/>
              <a:gd name="connsiteY5" fmla="*/ 2946400 h 2946400"/>
              <a:gd name="connisteX6" fmla="*/ 203200 w 10972800"/>
              <a:gd name="connsiteY6" fmla="*/ 2946400 h 2946400"/>
              <a:gd name="connisteX7" fmla="*/ 0 w 10972800"/>
              <a:gd name="connsiteY7" fmla="*/ 2743200 h 2946400"/>
              <a:gd name="connisteX8" fmla="*/ 0 w 109728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743200"/>
                </a:lnTo>
                <a:cubicBezTo>
                  <a:pt x="10972800" y="2855424"/>
                  <a:pt x="10881824" y="2946400"/>
                  <a:pt x="107696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466725" y="3887611"/>
            <a:ext cx="248920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466725" y="4315248"/>
            <a:ext cx="248920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8" hasCustomPrompt="1"/>
            <p:custDataLst>
              <p:tags r:id="rId6"/>
            </p:custDataLst>
          </p:nvPr>
        </p:nvSpPr>
        <p:spPr>
          <a:xfrm>
            <a:off x="3422650" y="3887611"/>
            <a:ext cx="248920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3422650" y="4315248"/>
            <a:ext cx="248920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0" hasCustomPrompt="1"/>
            <p:custDataLst>
              <p:tags r:id="rId8"/>
            </p:custDataLst>
          </p:nvPr>
        </p:nvSpPr>
        <p:spPr>
          <a:xfrm>
            <a:off x="6378575" y="3887611"/>
            <a:ext cx="248920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1" hasCustomPrompt="1"/>
            <p:custDataLst>
              <p:tags r:id="rId9"/>
            </p:custDataLst>
          </p:nvPr>
        </p:nvSpPr>
        <p:spPr>
          <a:xfrm>
            <a:off x="6378575" y="4315248"/>
            <a:ext cx="248920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2_2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2625328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466725" y="2604699"/>
            <a:ext cx="8401050" cy="2177062"/>
          </a:xfrm>
          <a:custGeom>
            <a:avLst/>
            <a:gdLst>
              <a:gd name="connisteX0" fmla="*/ 0 w 10972800"/>
              <a:gd name="connsiteY0" fmla="*/ 203200 h 2844800"/>
              <a:gd name="connisteX1" fmla="*/ 203200 w 10972800"/>
              <a:gd name="connsiteY1" fmla="*/ 0 h 2844800"/>
              <a:gd name="connisteX2" fmla="*/ 10769600 w 10972800"/>
              <a:gd name="connsiteY2" fmla="*/ 0 h 2844800"/>
              <a:gd name="connisteX3" fmla="*/ 10972800 w 10972800"/>
              <a:gd name="connsiteY3" fmla="*/ 203200 h 2844800"/>
              <a:gd name="connisteX4" fmla="*/ 10972800 w 10972800"/>
              <a:gd name="connsiteY4" fmla="*/ 2641600 h 2844800"/>
              <a:gd name="connisteX5" fmla="*/ 10769600 w 10972800"/>
              <a:gd name="connsiteY5" fmla="*/ 2844800 h 2844800"/>
              <a:gd name="connisteX6" fmla="*/ 203200 w 10972800"/>
              <a:gd name="connsiteY6" fmla="*/ 2844800 h 2844800"/>
              <a:gd name="connisteX7" fmla="*/ 0 w 10972800"/>
              <a:gd name="connsiteY7" fmla="*/ 2641600 h 2844800"/>
              <a:gd name="connisteX8" fmla="*/ 0 w 10972800"/>
              <a:gd name="connsiteY8" fmla="*/ 203200 h 2844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844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641600"/>
                </a:lnTo>
                <a:cubicBezTo>
                  <a:pt x="10972800" y="2753824"/>
                  <a:pt x="10881824" y="2844800"/>
                  <a:pt x="10769600" y="2844800"/>
                </a:cubicBezTo>
                <a:lnTo>
                  <a:pt x="203200" y="2844800"/>
                </a:lnTo>
                <a:cubicBezTo>
                  <a:pt x="90976" y="2844800"/>
                  <a:pt x="0" y="2753824"/>
                  <a:pt x="0" y="2641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装饰  7"/>
          <p:cNvSpPr>
            <a:spLocks noGrp="1"/>
          </p:cNvSpPr>
          <p:nvPr>
            <p:ph type="body" idx="16393" hasCustomPrompt="1"/>
            <p:custDataLst>
              <p:tags r:id="rId4"/>
            </p:custDataLst>
          </p:nvPr>
        </p:nvSpPr>
        <p:spPr>
          <a:xfrm>
            <a:off x="3558778" y="466513"/>
            <a:ext cx="38894" cy="1788301"/>
          </a:xfrm>
          <a:custGeom>
            <a:avLst/>
            <a:gdLst>
              <a:gd name="connisteX0" fmla="*/ 0 w 50800"/>
              <a:gd name="connsiteY0" fmla="*/ 25400 h 2336800"/>
              <a:gd name="connisteX1" fmla="*/ 25400 w 50800"/>
              <a:gd name="connsiteY1" fmla="*/ 0 h 2336800"/>
              <a:gd name="connisteX2" fmla="*/ 25400 w 50800"/>
              <a:gd name="connsiteY2" fmla="*/ 0 h 2336800"/>
              <a:gd name="connisteX3" fmla="*/ 50800 w 50800"/>
              <a:gd name="connsiteY3" fmla="*/ 25400 h 2336800"/>
              <a:gd name="connisteX4" fmla="*/ 50800 w 50800"/>
              <a:gd name="connsiteY4" fmla="*/ 2311400 h 2336800"/>
              <a:gd name="connisteX5" fmla="*/ 25400 w 50800"/>
              <a:gd name="connsiteY5" fmla="*/ 2336800 h 2336800"/>
              <a:gd name="connisteX6" fmla="*/ 25400 w 50800"/>
              <a:gd name="connsiteY6" fmla="*/ 2336800 h 2336800"/>
              <a:gd name="connisteX7" fmla="*/ 0 w 50800"/>
              <a:gd name="connsiteY7" fmla="*/ 2311400 h 2336800"/>
              <a:gd name="connisteX8" fmla="*/ 0 w 50800"/>
              <a:gd name="connsiteY8" fmla="*/ 254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3368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311400"/>
                </a:lnTo>
                <a:cubicBezTo>
                  <a:pt x="50800" y="2325428"/>
                  <a:pt x="39428" y="2336800"/>
                  <a:pt x="25400" y="2336800"/>
                </a:cubicBezTo>
                <a:lnTo>
                  <a:pt x="25400" y="2336800"/>
                </a:lnTo>
                <a:cubicBezTo>
                  <a:pt x="11372" y="2336800"/>
                  <a:pt x="0" y="2325428"/>
                  <a:pt x="0" y="23114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3675459" y="466513"/>
            <a:ext cx="1341834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3675459" y="855274"/>
            <a:ext cx="1341834" cy="139954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5484019" y="466513"/>
            <a:ext cx="38894" cy="1788301"/>
          </a:xfrm>
          <a:custGeom>
            <a:avLst/>
            <a:gdLst>
              <a:gd name="connisteX0" fmla="*/ 0 w 50800"/>
              <a:gd name="connsiteY0" fmla="*/ 25400 h 2336800"/>
              <a:gd name="connisteX1" fmla="*/ 25400 w 50800"/>
              <a:gd name="connsiteY1" fmla="*/ 0 h 2336800"/>
              <a:gd name="connisteX2" fmla="*/ 25400 w 50800"/>
              <a:gd name="connsiteY2" fmla="*/ 0 h 2336800"/>
              <a:gd name="connisteX3" fmla="*/ 50800 w 50800"/>
              <a:gd name="connsiteY3" fmla="*/ 25400 h 2336800"/>
              <a:gd name="connisteX4" fmla="*/ 50800 w 50800"/>
              <a:gd name="connsiteY4" fmla="*/ 2311400 h 2336800"/>
              <a:gd name="connisteX5" fmla="*/ 25400 w 50800"/>
              <a:gd name="connsiteY5" fmla="*/ 2336800 h 2336800"/>
              <a:gd name="connisteX6" fmla="*/ 25400 w 50800"/>
              <a:gd name="connsiteY6" fmla="*/ 2336800 h 2336800"/>
              <a:gd name="connisteX7" fmla="*/ 0 w 50800"/>
              <a:gd name="connsiteY7" fmla="*/ 2311400 h 2336800"/>
              <a:gd name="connisteX8" fmla="*/ 0 w 50800"/>
              <a:gd name="connsiteY8" fmla="*/ 254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3368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311400"/>
                </a:lnTo>
                <a:cubicBezTo>
                  <a:pt x="50800" y="2325428"/>
                  <a:pt x="39428" y="2336800"/>
                  <a:pt x="25400" y="2336800"/>
                </a:cubicBezTo>
                <a:lnTo>
                  <a:pt x="25400" y="2336800"/>
                </a:lnTo>
                <a:cubicBezTo>
                  <a:pt x="11372" y="2336800"/>
                  <a:pt x="0" y="2325428"/>
                  <a:pt x="0" y="23114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5600700" y="466513"/>
            <a:ext cx="1341834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5600700" y="855274"/>
            <a:ext cx="1341834" cy="139954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7409259" y="466513"/>
            <a:ext cx="38894" cy="1788301"/>
          </a:xfrm>
          <a:custGeom>
            <a:avLst/>
            <a:gdLst>
              <a:gd name="connisteX0" fmla="*/ 0 w 50800"/>
              <a:gd name="connsiteY0" fmla="*/ 25400 h 2336800"/>
              <a:gd name="connisteX1" fmla="*/ 25400 w 50800"/>
              <a:gd name="connsiteY1" fmla="*/ 0 h 2336800"/>
              <a:gd name="connisteX2" fmla="*/ 25400 w 50800"/>
              <a:gd name="connsiteY2" fmla="*/ 0 h 2336800"/>
              <a:gd name="connisteX3" fmla="*/ 50800 w 50800"/>
              <a:gd name="connsiteY3" fmla="*/ 25400 h 2336800"/>
              <a:gd name="connisteX4" fmla="*/ 50800 w 50800"/>
              <a:gd name="connsiteY4" fmla="*/ 2311400 h 2336800"/>
              <a:gd name="connisteX5" fmla="*/ 25400 w 50800"/>
              <a:gd name="connsiteY5" fmla="*/ 2336800 h 2336800"/>
              <a:gd name="connisteX6" fmla="*/ 25400 w 50800"/>
              <a:gd name="connsiteY6" fmla="*/ 2336800 h 2336800"/>
              <a:gd name="connisteX7" fmla="*/ 0 w 50800"/>
              <a:gd name="connsiteY7" fmla="*/ 2311400 h 2336800"/>
              <a:gd name="connisteX8" fmla="*/ 0 w 50800"/>
              <a:gd name="connsiteY8" fmla="*/ 254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3368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311400"/>
                </a:lnTo>
                <a:cubicBezTo>
                  <a:pt x="50800" y="2325428"/>
                  <a:pt x="39428" y="2336800"/>
                  <a:pt x="25400" y="2336800"/>
                </a:cubicBezTo>
                <a:lnTo>
                  <a:pt x="25400" y="2336800"/>
                </a:lnTo>
                <a:cubicBezTo>
                  <a:pt x="11372" y="2336800"/>
                  <a:pt x="0" y="2325428"/>
                  <a:pt x="0" y="23114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7525941" y="466513"/>
            <a:ext cx="1341834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7525941" y="855274"/>
            <a:ext cx="1341834" cy="139954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3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7" name="装饰  6"/>
          <p:cNvSpPr>
            <a:spLocks noGrp="1"/>
          </p:cNvSpPr>
          <p:nvPr>
            <p:ph type="body" idx="16394" hasCustomPrompt="1"/>
            <p:custDataLst>
              <p:tags r:id="rId3"/>
            </p:custDataLst>
          </p:nvPr>
        </p:nvSpPr>
        <p:spPr>
          <a:xfrm>
            <a:off x="1633538" y="1166283"/>
            <a:ext cx="2917031" cy="1691111"/>
          </a:xfrm>
          <a:custGeom>
            <a:avLst/>
            <a:gdLst>
              <a:gd name="connisteX0" fmla="*/ 0 w 3810000"/>
              <a:gd name="connsiteY0" fmla="*/ 0 h 2209800"/>
              <a:gd name="connisteX1" fmla="*/ 3606800 w 3810000"/>
              <a:gd name="connsiteY1" fmla="*/ 0 h 2209800"/>
              <a:gd name="connisteX2" fmla="*/ 3810000 w 3810000"/>
              <a:gd name="connsiteY2" fmla="*/ 203200 h 2209800"/>
              <a:gd name="connisteX3" fmla="*/ 3810000 w 3810000"/>
              <a:gd name="connsiteY3" fmla="*/ 2006600 h 2209800"/>
              <a:gd name="connisteX4" fmla="*/ 3606800 w 3810000"/>
              <a:gd name="connsiteY4" fmla="*/ 2209800 h 2209800"/>
              <a:gd name="connisteX5" fmla="*/ 0 w 3810000"/>
              <a:gd name="connsiteY5" fmla="*/ 2209800 h 2209800"/>
              <a:gd name="connisteX6" fmla="*/ 0 w 3810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0"/>
                </a:moveTo>
                <a:lnTo>
                  <a:pt x="3606800" y="0"/>
                </a:lnTo>
                <a:cubicBezTo>
                  <a:pt x="3719024" y="0"/>
                  <a:pt x="3810000" y="90976"/>
                  <a:pt x="3810000" y="203200"/>
                </a:cubicBezTo>
                <a:lnTo>
                  <a:pt x="3810000" y="2006600"/>
                </a:lnTo>
                <a:cubicBezTo>
                  <a:pt x="3810000" y="2118824"/>
                  <a:pt x="3719024" y="2209800"/>
                  <a:pt x="3606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图片占位符 7"/>
          <p:cNvSpPr>
            <a:spLocks noGrp="1"/>
          </p:cNvSpPr>
          <p:nvPr>
            <p:ph type="pic" idx="16395" hasCustomPrompt="1"/>
            <p:custDataLst>
              <p:tags r:id="rId4"/>
            </p:custDataLst>
          </p:nvPr>
        </p:nvSpPr>
        <p:spPr>
          <a:xfrm>
            <a:off x="466725" y="1166283"/>
            <a:ext cx="1166813" cy="1691111"/>
          </a:xfrm>
          <a:custGeom>
            <a:avLst/>
            <a:gdLst>
              <a:gd name="connisteX0" fmla="*/ 0 w 1524000"/>
              <a:gd name="connsiteY0" fmla="*/ 203200 h 2209800"/>
              <a:gd name="connisteX1" fmla="*/ 203200 w 1524000"/>
              <a:gd name="connsiteY1" fmla="*/ 0 h 2209800"/>
              <a:gd name="connisteX2" fmla="*/ 1524000 w 1524000"/>
              <a:gd name="connsiteY2" fmla="*/ 0 h 2209800"/>
              <a:gd name="connisteX3" fmla="*/ 1524000 w 1524000"/>
              <a:gd name="connsiteY3" fmla="*/ 2209800 h 2209800"/>
              <a:gd name="connisteX4" fmla="*/ 203200 w 1524000"/>
              <a:gd name="connsiteY4" fmla="*/ 2209800 h 2209800"/>
              <a:gd name="connisteX5" fmla="*/ 0 w 1524000"/>
              <a:gd name="connsiteY5" fmla="*/ 2006600 h 2209800"/>
              <a:gd name="connisteX6" fmla="*/ 0 w 1524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524000" y="0"/>
                </a:lnTo>
                <a:lnTo>
                  <a:pt x="1524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1866900" y="1448135"/>
            <a:ext cx="2450306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1866900" y="1875772"/>
            <a:ext cx="2450306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6" hasCustomPrompt="1"/>
            <p:custDataLst>
              <p:tags r:id="rId7"/>
            </p:custDataLst>
          </p:nvPr>
        </p:nvSpPr>
        <p:spPr>
          <a:xfrm>
            <a:off x="5950744" y="1166283"/>
            <a:ext cx="2917031" cy="1691111"/>
          </a:xfrm>
          <a:custGeom>
            <a:avLst/>
            <a:gdLst>
              <a:gd name="connisteX0" fmla="*/ 0 w 3810000"/>
              <a:gd name="connsiteY0" fmla="*/ 0 h 2209800"/>
              <a:gd name="connisteX1" fmla="*/ 3606800 w 3810000"/>
              <a:gd name="connsiteY1" fmla="*/ 0 h 2209800"/>
              <a:gd name="connisteX2" fmla="*/ 3810000 w 3810000"/>
              <a:gd name="connsiteY2" fmla="*/ 203200 h 2209800"/>
              <a:gd name="connisteX3" fmla="*/ 3810000 w 3810000"/>
              <a:gd name="connsiteY3" fmla="*/ 2006600 h 2209800"/>
              <a:gd name="connisteX4" fmla="*/ 3606800 w 3810000"/>
              <a:gd name="connsiteY4" fmla="*/ 2209800 h 2209800"/>
              <a:gd name="connisteX5" fmla="*/ 0 w 3810000"/>
              <a:gd name="connsiteY5" fmla="*/ 2209800 h 2209800"/>
              <a:gd name="connisteX6" fmla="*/ 0 w 3810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0"/>
                </a:moveTo>
                <a:lnTo>
                  <a:pt x="3606800" y="0"/>
                </a:lnTo>
                <a:cubicBezTo>
                  <a:pt x="3719024" y="0"/>
                  <a:pt x="3810000" y="90976"/>
                  <a:pt x="3810000" y="203200"/>
                </a:cubicBezTo>
                <a:lnTo>
                  <a:pt x="3810000" y="2006600"/>
                </a:lnTo>
                <a:cubicBezTo>
                  <a:pt x="3810000" y="2118824"/>
                  <a:pt x="3719024" y="2209800"/>
                  <a:pt x="3606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图片占位符 11"/>
          <p:cNvSpPr>
            <a:spLocks noGrp="1"/>
          </p:cNvSpPr>
          <p:nvPr>
            <p:ph type="pic" idx="16397" hasCustomPrompt="1"/>
            <p:custDataLst>
              <p:tags r:id="rId8"/>
            </p:custDataLst>
          </p:nvPr>
        </p:nvSpPr>
        <p:spPr>
          <a:xfrm>
            <a:off x="4783931" y="1166283"/>
            <a:ext cx="1166813" cy="1691111"/>
          </a:xfrm>
          <a:custGeom>
            <a:avLst/>
            <a:gdLst>
              <a:gd name="connisteX0" fmla="*/ 0 w 1524000"/>
              <a:gd name="connsiteY0" fmla="*/ 203200 h 2209800"/>
              <a:gd name="connisteX1" fmla="*/ 203200 w 1524000"/>
              <a:gd name="connsiteY1" fmla="*/ 0 h 2209800"/>
              <a:gd name="connisteX2" fmla="*/ 1524000 w 1524000"/>
              <a:gd name="connsiteY2" fmla="*/ 0 h 2209800"/>
              <a:gd name="connisteX3" fmla="*/ 1524000 w 1524000"/>
              <a:gd name="connsiteY3" fmla="*/ 2209800 h 2209800"/>
              <a:gd name="connisteX4" fmla="*/ 203200 w 1524000"/>
              <a:gd name="connsiteY4" fmla="*/ 2209800 h 2209800"/>
              <a:gd name="connisteX5" fmla="*/ 0 w 1524000"/>
              <a:gd name="connsiteY5" fmla="*/ 2006600 h 2209800"/>
              <a:gd name="connisteX6" fmla="*/ 0 w 1524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524000" y="0"/>
                </a:lnTo>
                <a:lnTo>
                  <a:pt x="1524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6184106" y="1448135"/>
            <a:ext cx="2450306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6184106" y="1875772"/>
            <a:ext cx="2450306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8" hasCustomPrompt="1"/>
            <p:custDataLst>
              <p:tags r:id="rId11"/>
            </p:custDataLst>
          </p:nvPr>
        </p:nvSpPr>
        <p:spPr>
          <a:xfrm>
            <a:off x="466725" y="3090651"/>
            <a:ext cx="2917031" cy="1691111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图片占位符 15"/>
          <p:cNvSpPr>
            <a:spLocks noGrp="1"/>
          </p:cNvSpPr>
          <p:nvPr>
            <p:ph type="pic" idx="16399" hasCustomPrompt="1"/>
            <p:custDataLst>
              <p:tags r:id="rId12"/>
            </p:custDataLst>
          </p:nvPr>
        </p:nvSpPr>
        <p:spPr>
          <a:xfrm>
            <a:off x="3383756" y="3090651"/>
            <a:ext cx="1166813" cy="1691111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700088" y="3372503"/>
            <a:ext cx="2450306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700088" y="3800140"/>
            <a:ext cx="2450306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400" hasCustomPrompt="1"/>
            <p:custDataLst>
              <p:tags r:id="rId15"/>
            </p:custDataLst>
          </p:nvPr>
        </p:nvSpPr>
        <p:spPr>
          <a:xfrm>
            <a:off x="4783931" y="3090651"/>
            <a:ext cx="2917031" cy="1691111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图片占位符 19"/>
          <p:cNvSpPr>
            <a:spLocks noGrp="1"/>
          </p:cNvSpPr>
          <p:nvPr>
            <p:ph type="pic" idx="16401" hasCustomPrompt="1"/>
            <p:custDataLst>
              <p:tags r:id="rId16"/>
            </p:custDataLst>
          </p:nvPr>
        </p:nvSpPr>
        <p:spPr>
          <a:xfrm>
            <a:off x="7700963" y="3090651"/>
            <a:ext cx="1166813" cy="1691111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2" hasCustomPrompt="1"/>
            <p:custDataLst>
              <p:tags r:id="rId17"/>
            </p:custDataLst>
          </p:nvPr>
        </p:nvSpPr>
        <p:spPr>
          <a:xfrm>
            <a:off x="5017294" y="3372503"/>
            <a:ext cx="2450306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5017294" y="3800140"/>
            <a:ext cx="2450306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9_1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466725" y="1166283"/>
            <a:ext cx="2644775" cy="2021558"/>
          </a:xfrm>
          <a:custGeom>
            <a:avLst/>
            <a:gdLst>
              <a:gd name="connisteX0" fmla="*/ 0 w 3454400"/>
              <a:gd name="connsiteY0" fmla="*/ 203200 h 2641600"/>
              <a:gd name="connisteX1" fmla="*/ 203200 w 3454400"/>
              <a:gd name="connsiteY1" fmla="*/ 0 h 2641600"/>
              <a:gd name="connisteX2" fmla="*/ 3251200 w 3454400"/>
              <a:gd name="connsiteY2" fmla="*/ 0 h 2641600"/>
              <a:gd name="connisteX3" fmla="*/ 3454400 w 3454400"/>
              <a:gd name="connsiteY3" fmla="*/ 203200 h 2641600"/>
              <a:gd name="connisteX4" fmla="*/ 3454400 w 3454400"/>
              <a:gd name="connsiteY4" fmla="*/ 2438400 h 2641600"/>
              <a:gd name="connisteX5" fmla="*/ 3251200 w 3454400"/>
              <a:gd name="connsiteY5" fmla="*/ 2641600 h 2641600"/>
              <a:gd name="connisteX6" fmla="*/ 203200 w 3454400"/>
              <a:gd name="connsiteY6" fmla="*/ 2641600 h 2641600"/>
              <a:gd name="connisteX7" fmla="*/ 0 w 3454400"/>
              <a:gd name="connsiteY7" fmla="*/ 2438400 h 2641600"/>
              <a:gd name="connisteX8" fmla="*/ 0 w 34544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438400"/>
                </a:lnTo>
                <a:cubicBezTo>
                  <a:pt x="3454400" y="2550624"/>
                  <a:pt x="3363424" y="2641600"/>
                  <a:pt x="32512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466725" y="3421098"/>
            <a:ext cx="2644775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466725" y="3848735"/>
            <a:ext cx="2644775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" name="内容占位符 9"/>
          <p:cNvSpPr>
            <a:spLocks noGrp="1"/>
          </p:cNvSpPr>
          <p:nvPr>
            <p:ph idx="16393" hasCustomPrompt="1"/>
            <p:custDataLst>
              <p:tags r:id="rId6"/>
            </p:custDataLst>
          </p:nvPr>
        </p:nvSpPr>
        <p:spPr>
          <a:xfrm>
            <a:off x="3344863" y="1166283"/>
            <a:ext cx="2644775" cy="2021558"/>
          </a:xfrm>
          <a:custGeom>
            <a:avLst/>
            <a:gdLst>
              <a:gd name="connisteX0" fmla="*/ 0 w 3454400"/>
              <a:gd name="connsiteY0" fmla="*/ 203200 h 2641600"/>
              <a:gd name="connisteX1" fmla="*/ 203200 w 3454400"/>
              <a:gd name="connsiteY1" fmla="*/ 0 h 2641600"/>
              <a:gd name="connisteX2" fmla="*/ 3251200 w 3454400"/>
              <a:gd name="connsiteY2" fmla="*/ 0 h 2641600"/>
              <a:gd name="connisteX3" fmla="*/ 3454400 w 3454400"/>
              <a:gd name="connsiteY3" fmla="*/ 203200 h 2641600"/>
              <a:gd name="connisteX4" fmla="*/ 3454400 w 3454400"/>
              <a:gd name="connsiteY4" fmla="*/ 2438400 h 2641600"/>
              <a:gd name="connisteX5" fmla="*/ 3251200 w 3454400"/>
              <a:gd name="connsiteY5" fmla="*/ 2641600 h 2641600"/>
              <a:gd name="connisteX6" fmla="*/ 203200 w 3454400"/>
              <a:gd name="connsiteY6" fmla="*/ 2641600 h 2641600"/>
              <a:gd name="connisteX7" fmla="*/ 0 w 3454400"/>
              <a:gd name="connsiteY7" fmla="*/ 2438400 h 2641600"/>
              <a:gd name="connisteX8" fmla="*/ 0 w 34544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438400"/>
                </a:lnTo>
                <a:cubicBezTo>
                  <a:pt x="3454400" y="2550624"/>
                  <a:pt x="3363424" y="2641600"/>
                  <a:pt x="32512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3344863" y="3421098"/>
            <a:ext cx="2644775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3344863" y="3848735"/>
            <a:ext cx="2644775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内容占位符 12"/>
          <p:cNvSpPr>
            <a:spLocks noGrp="1"/>
          </p:cNvSpPr>
          <p:nvPr>
            <p:ph idx="16394" hasCustomPrompt="1"/>
            <p:custDataLst>
              <p:tags r:id="rId9"/>
            </p:custDataLst>
          </p:nvPr>
        </p:nvSpPr>
        <p:spPr>
          <a:xfrm>
            <a:off x="6223000" y="1166283"/>
            <a:ext cx="2644775" cy="2021558"/>
          </a:xfrm>
          <a:custGeom>
            <a:avLst/>
            <a:gdLst>
              <a:gd name="connisteX0" fmla="*/ 0 w 3454400"/>
              <a:gd name="connsiteY0" fmla="*/ 203200 h 2641600"/>
              <a:gd name="connisteX1" fmla="*/ 203200 w 3454400"/>
              <a:gd name="connsiteY1" fmla="*/ 0 h 2641600"/>
              <a:gd name="connisteX2" fmla="*/ 3251200 w 3454400"/>
              <a:gd name="connsiteY2" fmla="*/ 0 h 2641600"/>
              <a:gd name="connisteX3" fmla="*/ 3454400 w 3454400"/>
              <a:gd name="connsiteY3" fmla="*/ 203200 h 2641600"/>
              <a:gd name="connisteX4" fmla="*/ 3454400 w 3454400"/>
              <a:gd name="connsiteY4" fmla="*/ 2438400 h 2641600"/>
              <a:gd name="connisteX5" fmla="*/ 3251200 w 3454400"/>
              <a:gd name="connsiteY5" fmla="*/ 2641600 h 2641600"/>
              <a:gd name="connisteX6" fmla="*/ 203200 w 3454400"/>
              <a:gd name="connsiteY6" fmla="*/ 2641600 h 2641600"/>
              <a:gd name="connisteX7" fmla="*/ 0 w 3454400"/>
              <a:gd name="connsiteY7" fmla="*/ 2438400 h 2641600"/>
              <a:gd name="connisteX8" fmla="*/ 0 w 34544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438400"/>
                </a:lnTo>
                <a:cubicBezTo>
                  <a:pt x="3454400" y="2550624"/>
                  <a:pt x="3363424" y="2641600"/>
                  <a:pt x="32512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6223000" y="3421098"/>
            <a:ext cx="2644775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6223000" y="3848735"/>
            <a:ext cx="2644775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2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6394" hasCustomPrompt="1"/>
            <p:custDataLst>
              <p:tags r:id="rId3"/>
            </p:custDataLst>
          </p:nvPr>
        </p:nvSpPr>
        <p:spPr>
          <a:xfrm>
            <a:off x="466725" y="1166283"/>
            <a:ext cx="8401050" cy="1438416"/>
          </a:xfrm>
          <a:custGeom>
            <a:avLst/>
            <a:gdLst>
              <a:gd name="connisteX0" fmla="*/ 0 w 10972800"/>
              <a:gd name="connsiteY0" fmla="*/ 203200 h 1879600"/>
              <a:gd name="connisteX1" fmla="*/ 203200 w 10972800"/>
              <a:gd name="connsiteY1" fmla="*/ 0 h 1879600"/>
              <a:gd name="connisteX2" fmla="*/ 10769600 w 10972800"/>
              <a:gd name="connsiteY2" fmla="*/ 0 h 1879600"/>
              <a:gd name="connisteX3" fmla="*/ 10972800 w 10972800"/>
              <a:gd name="connsiteY3" fmla="*/ 203200 h 1879600"/>
              <a:gd name="connisteX4" fmla="*/ 10972800 w 10972800"/>
              <a:gd name="connsiteY4" fmla="*/ 1676400 h 1879600"/>
              <a:gd name="connisteX5" fmla="*/ 10769600 w 10972800"/>
              <a:gd name="connsiteY5" fmla="*/ 1879600 h 1879600"/>
              <a:gd name="connisteX6" fmla="*/ 203200 w 10972800"/>
              <a:gd name="connsiteY6" fmla="*/ 1879600 h 1879600"/>
              <a:gd name="connisteX7" fmla="*/ 0 w 10972800"/>
              <a:gd name="connsiteY7" fmla="*/ 1676400 h 1879600"/>
              <a:gd name="connisteX8" fmla="*/ 0 w 10972800"/>
              <a:gd name="connsiteY8" fmla="*/ 203200 h 1879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1879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676400"/>
                </a:lnTo>
                <a:cubicBezTo>
                  <a:pt x="10972800" y="1788624"/>
                  <a:pt x="10881824" y="1879600"/>
                  <a:pt x="10769600" y="1879600"/>
                </a:cubicBezTo>
                <a:lnTo>
                  <a:pt x="203200" y="1879600"/>
                </a:lnTo>
                <a:cubicBezTo>
                  <a:pt x="90976" y="1879600"/>
                  <a:pt x="0" y="1788624"/>
                  <a:pt x="0" y="1676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6" hasCustomPrompt="1"/>
            <p:custDataLst>
              <p:tags r:id="rId4"/>
            </p:custDataLst>
          </p:nvPr>
        </p:nvSpPr>
        <p:spPr>
          <a:xfrm>
            <a:off x="466725" y="2954584"/>
            <a:ext cx="17502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466725" y="3382222"/>
            <a:ext cx="1750219" cy="139954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8" hasCustomPrompt="1"/>
            <p:custDataLst>
              <p:tags r:id="rId6"/>
            </p:custDataLst>
          </p:nvPr>
        </p:nvSpPr>
        <p:spPr>
          <a:xfrm>
            <a:off x="2683669" y="2954584"/>
            <a:ext cx="17502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2683669" y="3382222"/>
            <a:ext cx="1750219" cy="139954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0" hasCustomPrompt="1"/>
            <p:custDataLst>
              <p:tags r:id="rId8"/>
            </p:custDataLst>
          </p:nvPr>
        </p:nvSpPr>
        <p:spPr>
          <a:xfrm>
            <a:off x="4900613" y="2954584"/>
            <a:ext cx="17502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1" hasCustomPrompt="1"/>
            <p:custDataLst>
              <p:tags r:id="rId9"/>
            </p:custDataLst>
          </p:nvPr>
        </p:nvSpPr>
        <p:spPr>
          <a:xfrm>
            <a:off x="4900613" y="3382222"/>
            <a:ext cx="1750219" cy="139954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7117556" y="2954584"/>
            <a:ext cx="17502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3" hasCustomPrompt="1"/>
            <p:custDataLst>
              <p:tags r:id="rId11"/>
            </p:custDataLst>
          </p:nvPr>
        </p:nvSpPr>
        <p:spPr>
          <a:xfrm>
            <a:off x="7117556" y="3382222"/>
            <a:ext cx="1750219" cy="139954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99770" rtl="0" eaLnBrk="1" latinLnBrk="0" hangingPunct="1">
        <a:lnSpc>
          <a:spcPct val="90000"/>
        </a:lnSpc>
        <a:spcBef>
          <a:spcPct val="0"/>
        </a:spcBef>
        <a:buNone/>
        <a:defRPr sz="33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260" indent="-175260" algn="l" defTabSz="699770" rtl="0" eaLnBrk="1" latinLnBrk="0" hangingPunct="1">
        <a:lnSpc>
          <a:spcPct val="90000"/>
        </a:lnSpc>
        <a:spcBef>
          <a:spcPts val="76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1pPr>
      <a:lvl2pPr marL="52514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2pPr>
      <a:lvl3pPr marL="87503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22491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4pPr>
      <a:lvl5pPr marL="157480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5pPr>
      <a:lvl6pPr marL="192468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27457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62445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97434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1pPr>
      <a:lvl2pPr marL="34988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2pPr>
      <a:lvl3pPr marL="69977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3pPr>
      <a:lvl4pPr marL="104965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4pPr>
      <a:lvl5pPr marL="139954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5pPr>
      <a:lvl6pPr marL="174942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09931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44919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79908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图片 5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81"/>
          <a:stretch>
            <a:fillRect/>
          </a:stretch>
        </p:blipFill>
        <p:spPr>
          <a:xfrm flipH="1">
            <a:off x="4667400" y="0"/>
            <a:ext cx="4665600" cy="52488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矩形 6"/>
          <p:cNvSpPr/>
          <p:nvPr/>
        </p:nvSpPr>
        <p:spPr>
          <a:xfrm>
            <a:off x="529702" y="483409"/>
            <a:ext cx="8275396" cy="42819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68300" sx="104000" sy="104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latin typeface="阿里巴巴普惠体" pitchFamily="18" charset="-122"/>
              <a:ea typeface="阿里巴巴普惠体" pitchFamily="18" charset="-122"/>
              <a:cs typeface="阿里巴巴普惠体" pitchFamily="18" charset="-122"/>
              <a:sym typeface="阿里巴巴普惠体" pitchFamily="18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020650" y="1030310"/>
            <a:ext cx="2357092" cy="3188181"/>
          </a:xfrm>
          <a:prstGeom prst="rect">
            <a:avLst/>
          </a:prstGeom>
          <a:blipFill dpi="0" rotWithShape="1">
            <a:blip r:embed="rId2"/>
            <a:srcRect/>
            <a:stretch>
              <a:fillRect l="-81914" t="-2717" r="-26122" b="-69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80">
              <a:latin typeface="阿里巴巴普惠体" pitchFamily="18" charset="-122"/>
              <a:ea typeface="阿里巴巴普惠体" pitchFamily="18" charset="-122"/>
              <a:cs typeface="阿里巴巴普惠体" pitchFamily="18" charset="-122"/>
              <a:sym typeface="阿里巴巴普惠体" pitchFamily="18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7601150" y="4112478"/>
            <a:ext cx="871100" cy="352165"/>
            <a:chOff x="613542" y="6107218"/>
            <a:chExt cx="1138165" cy="460133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3">
              <a:grayscl/>
            </a:blip>
            <a:srcRect r="22072"/>
            <a:stretch>
              <a:fillRect/>
            </a:stretch>
          </p:blipFill>
          <p:spPr>
            <a:xfrm rot="16200000">
              <a:off x="642122" y="6078638"/>
              <a:ext cx="460133" cy="517294"/>
            </a:xfrm>
            <a:custGeom>
              <a:avLst/>
              <a:gdLst>
                <a:gd name="connsiteX0" fmla="*/ 0 w 799322"/>
                <a:gd name="connsiteY0" fmla="*/ 0 h 898619"/>
                <a:gd name="connsiteX1" fmla="*/ 799322 w 799322"/>
                <a:gd name="connsiteY1" fmla="*/ 0 h 898619"/>
                <a:gd name="connsiteX2" fmla="*/ 799322 w 799322"/>
                <a:gd name="connsiteY2" fmla="*/ 898619 h 898619"/>
                <a:gd name="connsiteX3" fmla="*/ 0 w 799322"/>
                <a:gd name="connsiteY3" fmla="*/ 898619 h 89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9322" h="898619">
                  <a:moveTo>
                    <a:pt x="0" y="0"/>
                  </a:moveTo>
                  <a:lnTo>
                    <a:pt x="799322" y="0"/>
                  </a:lnTo>
                  <a:lnTo>
                    <a:pt x="799322" y="898619"/>
                  </a:lnTo>
                  <a:lnTo>
                    <a:pt x="0" y="898619"/>
                  </a:lnTo>
                  <a:close/>
                </a:path>
              </a:pathLst>
            </a:cu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3">
              <a:grayscl/>
            </a:blip>
            <a:srcRect r="22072"/>
            <a:stretch>
              <a:fillRect/>
            </a:stretch>
          </p:blipFill>
          <p:spPr>
            <a:xfrm rot="16200000">
              <a:off x="1262993" y="6078638"/>
              <a:ext cx="460133" cy="517294"/>
            </a:xfrm>
            <a:custGeom>
              <a:avLst/>
              <a:gdLst>
                <a:gd name="connsiteX0" fmla="*/ 0 w 799322"/>
                <a:gd name="connsiteY0" fmla="*/ 0 h 898619"/>
                <a:gd name="connsiteX1" fmla="*/ 799322 w 799322"/>
                <a:gd name="connsiteY1" fmla="*/ 0 h 898619"/>
                <a:gd name="connsiteX2" fmla="*/ 799322 w 799322"/>
                <a:gd name="connsiteY2" fmla="*/ 898619 h 898619"/>
                <a:gd name="connsiteX3" fmla="*/ 0 w 799322"/>
                <a:gd name="connsiteY3" fmla="*/ 898619 h 89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9322" h="898619">
                  <a:moveTo>
                    <a:pt x="0" y="0"/>
                  </a:moveTo>
                  <a:lnTo>
                    <a:pt x="799322" y="0"/>
                  </a:lnTo>
                  <a:lnTo>
                    <a:pt x="799322" y="898619"/>
                  </a:lnTo>
                  <a:lnTo>
                    <a:pt x="0" y="898619"/>
                  </a:lnTo>
                  <a:close/>
                </a:path>
              </a:pathLst>
            </a:custGeom>
          </p:spPr>
        </p:pic>
      </p:grpSp>
      <p:sp>
        <p:nvSpPr>
          <p:cNvPr id="8" name="文本框 7"/>
          <p:cNvSpPr txBox="1"/>
          <p:nvPr/>
        </p:nvSpPr>
        <p:spPr>
          <a:xfrm>
            <a:off x="3589938" y="1932332"/>
            <a:ext cx="5040792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spc="130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cs typeface="阿里巴巴普惠体" pitchFamily="18" charset="-122"/>
                <a:sym typeface="阿里巴巴普惠体" pitchFamily="18" charset="-122"/>
              </a:rPr>
              <a:t>以习近平党建思想引领</a:t>
            </a:r>
            <a:endParaRPr lang="zh-CN" altLang="en-US" sz="2800" b="1" spc="130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  <a:cs typeface="阿里巴巴普惠体" pitchFamily="18" charset="-122"/>
              <a:sym typeface="阿里巴巴普惠体" pitchFamily="18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spc="130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cs typeface="阿里巴巴普惠体" pitchFamily="18" charset="-122"/>
                <a:sym typeface="阿里巴巴普惠体" pitchFamily="18" charset="-122"/>
              </a:rPr>
              <a:t>国企党建工作高质量发展</a:t>
            </a:r>
            <a:endParaRPr lang="zh-CN" altLang="en-US" sz="2800" b="1" spc="130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  <a:cs typeface="阿里巴巴普惠体" pitchFamily="18" charset="-122"/>
              <a:sym typeface="阿里巴巴普惠体" pitchFamily="18" charset="-122"/>
            </a:endParaRPr>
          </a:p>
        </p:txBody>
      </p:sp>
      <p:pic>
        <p:nvPicPr>
          <p:cNvPr id="2" name="图片 1" descr="棕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340" y="4218305"/>
            <a:ext cx="1353820" cy="4057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23" grpId="0" bldLvl="0" animBg="1"/>
    </p:bldLst>
  </p:timing>
</p:sld>
</file>

<file path=ppt/tags/tag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844f736311dc3f65f2329700a8040b00201f1bb"/>
  <p:tag name="KSO_WM_NEWLAYOUT_GROUP_ID" val="layout_57"/>
  <p:tag name="KSO_WM_NEWLAYOUT_ID" val="slide_17ace9d630c0772a"/>
</p:tagLst>
</file>

<file path=ppt/tags/tag10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00.xml><?xml version="1.0" encoding="utf-8"?>
<p:tagLst xmlns:p="http://schemas.openxmlformats.org/presentationml/2006/main">
  <p:tag name="resource_record_key" val="{&quot;10&quot;:[50041078,50040757,50041051,21601053,21601062,21601046,21601161,21601160],&quot;19&quot;:[20344207,20342018],&quot;65&quot;:[20201853],&quot;70&quot;:[3325739,3314225,3404574,3315984,3407367]}"/>
</p:tagLst>
</file>

<file path=ppt/tags/tag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4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1"/>
  <p:tag name="KSO_WM_UNIT_TYPE" val="l_h_i"/>
</p:tagLst>
</file>

<file path=ppt/tags/tag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1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92b9d4104836169c237fe10ed7bcd3ed3a70178"/>
  <p:tag name="KSO_WM_NEWLAYOUT_GROUP_ID" val="layout_51"/>
  <p:tag name="KSO_WM_NEWLAYOUT_ID" val="slide_a37dda83b8ee5498"/>
</p:tagLst>
</file>

<file path=ppt/tags/tag1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c00d7e27dda5728714d5ad9031a32fd628d4626"/>
  <p:tag name="KSO_WM_NEWLAYOUT_GROUP_ID" val="layout_62"/>
  <p:tag name="KSO_WM_NEWLAYOUT_ID" val="slide_5d511e6d513da58e"/>
</p:tagLst>
</file>

<file path=ppt/tags/tag2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347aba397d7c43350f3faafac6299c5559bcfec"/>
  <p:tag name="KSO_WM_NEWLAYOUT_GROUP_ID" val="layout_26"/>
  <p:tag name="KSO_WM_NEWLAYOUT_ID" val="slide_f2f0a703e5376311"/>
</p:tagLst>
</file>

<file path=ppt/tags/tag3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</p:tagLst>
</file>

<file path=ppt/tags/tag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ad448995ca748dfbf2586e271c56e352734d91a"/>
  <p:tag name="KSO_WM_NEWLAYOUT_GROUP_ID" val="layout_10009"/>
  <p:tag name="KSO_WM_NEWLAYOUT_ID" val="slide_2536ba00920a4d07"/>
</p:tagLst>
</file>

<file path=ppt/tags/tag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6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6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16b07de7d14aaca90c2b581ac18370665b515a3"/>
  <p:tag name="KSO_WM_NEWLAYOUT_GROUP_ID" val="layout_10013"/>
  <p:tag name="KSO_WM_NEWLAYOUT_ID" val="slide_ee1db31ff1c30694"/>
</p:tagLst>
</file>

<file path=ppt/tags/tag6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7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de0e924dbbe6c89fd6410a16960136b644792f0"/>
  <p:tag name="KSO_WM_NEWLAYOUT_GROUP_ID" val="layout_42"/>
  <p:tag name="KSO_WM_NEWLAYOUT_ID" val="slide_2e1b237cf4e68534"/>
</p:tagLst>
</file>

<file path=ppt/tags/tag7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7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7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8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8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5375690d34e9b19111d4fd1338aa001182398ba"/>
  <p:tag name="KSO_WM_NEWLAYOUT_GROUP_ID" val="layout_10014"/>
  <p:tag name="KSO_WM_NEWLAYOUT_ID" val="slide_6c0f7288bd5956db"/>
</p:tagLst>
</file>

<file path=ppt/tags/tag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自定义 239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71D1D"/>
      </a:accent1>
      <a:accent2>
        <a:srgbClr val="3F3F3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E657119C-6982-421D-8BA7-E74DEB70A7D9-1">
      <extobjdata type="E657119C-6982-421D-8BA7-E74DEB70A7D9" data="ewoJIkNhdGVnb3J5IiA6ICJtaW5kX2ZyZWUiLAoJIkRlZmluaXRpb24iIDogIkpUZENKVEl5ZDJGMFpYSnRZWEpySlRJeUpUTkJKVEl5SlRJeUpUSkRKVEl5WTJocGJHUnlaVzRsTWpJbE0wRWxOVUlsTjBJbE1qSndZWEpsYm5RbE1qSWxNMEVsTWpKeWIyOTBKVEl5SlRKREpUSXlZMmhwYkdSeVpXNGxNaklsTTBFbE5VSWxOVVFsTWtNbE1qSnBaQ1V5TWlVelFTVXlNamhpT1dVM1lURTRNREZtWVNVeU1pVXlReVV5TW5ScGRHeGxKVEl5SlROQkpUSXlKVVUySlRrNEpVRkdKVVUySlRnNEpUa3hKVVUxSlRsQ0pVSkVKVVUxSlRsQ0pVSkVKVVUySlRsREpUZzVKVVUwSlVKREpUZ3hKVVUwSlVJNEpUbEJKVVUzSlRsQkpUZzBKVVUxSlRnMUpUZzVKVVU0SlRoRUpVRXpKVVUwSlVKREpVRXdKVVUzSlVKQ0pUbEdKVEl5SlRKREpUSXliR2x1WlZOMGVXeGxKVEl5SlROQkpUZENKVEl5Y21GdVpHOXRUR2x1WlVOdmJHOXlKVEl5SlROQkpUSXlKVEl6UTBZM05EWTFKVEl5SlRkRUpUSkRKVEl5YzNSNWJHVWxNaklsTTBFbE4wSWxNakptYjI1MExXWmhiV2xzZVNVeU1pVXpRU1V5TWlWRk5TVkJSU1U0UWlWRk5DVkNSQ1U1TXlVeU1pVXlReVV5TW1admJuUXRjMmw2WlNVeU1pVXpRU1V5TWpJNGNIZ2xNaklsTjBRbE4wUWxNa01sTjBJbE1qSndZWEpsYm5RbE1qSWxNMEVsTWpKeWIyOTBKVEl5SlRKREpUSXlZMmhwYkdSeVpXNGxNaklsTTBFbE5VSWxOVVFsTWtNbE1qSnBaQ1V5TWlVelFTVXlNakJqTkRZNFl6STJPVGxqWWlVeU1pVXlReVV5TW5ScGRHeGxKVEl5SlROQkpUSXlKVVUySlRrNEpVRkdKVVUxSlRsQ0pVSkVKVVUySlRsREpUZzVKVVUwSlVKREpUZ3hKVVUwSlVJNEpUbEJKVVUzSlRsQkpUZzBKVVV5SlRnd0pUbERKVVUySlVFd0pVSTVKVVV5SlRnd0pUbEVKVVUxSlRreUpUaERKVVV5SlRnd0pUbERKVVU1SlVGRUpUZ3lKVVV5SlRnd0pUbEVKVEl5SlRKREpUSXliR2x1WlZOMGVXeGxKVEl5SlROQkpUZENKVEl5Y21GdVpHOXRUR2x1WlVOdmJHOXlKVEl5SlROQkpUSXlKVEl6UkVGQ01UWkVKVEl5SlRkRUpUSkRKVEl5YzNSNWJHVWxNaklsTTBFbE4wSWxNakptYjI1MExXWmhiV2xzZVNVeU1pVXpRU1V5TWlWRk5TVkJSU1U0UWlWRk5DVkNSQ1U1TXlVeU1pVXlReVV5TW1admJuUXRjMmw2WlNVeU1pVXpRU1V5TWpJNGNIZ2xNaklsTjBRbE4wUWxNa01sTjBJbE1qSndZWEpsYm5RbE1qSWxNMEVsTWpKeWIyOTBKVEl5SlRKREpUSXlZMmhwYkdSeVpXNGxNaklsTTBFbE5VSWxOVVFsTWtNbE1qSnBaQ1V5TWlVelFTVXlNalk0TkRBd1kySTVOR0V3TUNVeU1pVXlReVV5TW5ScGRHeGxKVEl5SlROQkpUSXlKVVUySlRrNEpVRkdKVVUySlRnNEpUa3hKVVUxSlRsQ0pVSkVKVVUxSlRsQ0pVSkVKVVUySlRsREpUZzVKVVUwSlVKREpUZ3hKVVUwSlVJNEpUbEJKVVUzSlRsQkpUZzBKVVUzSlRoQ0pVRkRKVVUzSlRnNUpVSTVKVVUwSlVKREpUazRKVVUxSlRoQkpVSkdKVEl5SlRKREpUSXliR2x1WlZOMGVXeGxKVEl5SlROQkpUZENKVEl5Y21GdVpHOXRUR2x1WlVOdmJHOXlKVEl5SlROQkpUSXlKVEl6T0VJNVJUWkdKVEl5SlRkRUpUSkRKVEl5YzNSNWJHVWxNaklsTTBFbE4wSWxNakptYjI1MExXWmhiV2xzZVNVeU1pVXpRU1V5TWlWRk5TVkJSU1U0UWlWRk5DVkNSQ1U1TXlVeU1pVXlReVV5TW1admJuUXRjMmw2WlNVeU1pVXpRU1V5TWpJNGNIZ2xNaklsTjBRbE4wUWxOVVFsTWtNbE1qSnliMjkwSlRJeUpUTkJkSEoxWlNVeVF5VXlNblJvWlcxbEpUSXlKVE5CSlRJeUpUZENKVFZESlRJeVltRmphMmR5YjNWdVpDVTFReVV5TWlVelFTVTFReVV5TWlVeU0yWm1abVptWmlVMVF5VXlNaVV5UXlVMVF5VXlNblpsY25OcGIyNGxOVU1sTWpJbE0wRWxOVU1sTWpKMk5pNHhMakVsTlVNbE1qSWxNa01sTlVNbE1qSmpiMjF0YjI0bE5VTWxNaklsTTBFbE4wSWxOVU1sTWpKaWIyeGtKVFZESlRJeUpUTkJabUZzYzJVbE1rTWxOVU1sTWpKcGRHRnNhV01sTlVNbE1qSWxNMEZtWVd4elpTVXlReVUxUXlVeU1uUmxlSFJCYkdsbmJpVTFReVV5TWlVelFTVTFReVV5TW14bFpuUWxOVU1sTWpJbE4wUWxNa01sTlVNbE1qSmpiMjV1WldOMGFXOXVVM1I1YkdVbE5VTWxNaklsTTBFbE4wSWxOVU1sTWpKc2FXNWxWMmxrZEdnbE5VTWxNaklsTTBFeUpUSkRKVFZESlRJeWJHbHVaVU52Ykc5eUpUVkRKVEl5SlROQkpUVkRKVEl5SlRJek0wVTBOVFV6SlRWREpUSXlKVEpESlRWREpUSXliR2x1WlZSNWNHVWxOVU1sTWpJbE0wRWxOVU1sTWpKa1lYTm9aV1FsTlVNbE1qSWxOMFFsTWtNbE5VTWxNakp6ZFcxdFlYSjVWRzl3YVdNbE5VTWxNaklsTTBFbE4wSWxOVU1sTWpKbWIyNTBMWE5wZW1VbE5VTWxNaklsTTBFbE5VTWxNakl4TkhCNEpUVkRKVEl5SlRKREpUVkRKVEl5YzNWdGJXRnllVXhwYm1WRGIyeHZjaVUxUXlVeU1pVXpRU1UxUXlVeU1pVXlNek5GTkRVMU15VTFReVV5TWlVeVF5VTFReVV5TW5OMWJXMWhjbmxNYVc1bFYybGtkR2dsTlVNbE1qSWxNMEV5SlRKREpUVkRKVEl5YzNWdGJXRnllVXhwYm1WVWVYQmxKVFZESlRJeUpUTkJKVFZESlRJeVkzVnlkbVZmWTI5dGNHeGxlQ1UxUXlVeU1pVTNSQ1V5UXlVMVF5VXlNbUp2ZFc1a1lYSjVVM1I1YkdVbE5VTWxNaklsTTBFbE4wSWxOVU1sTWpKc2FXNWxRMjlzYjNJbE5VTWxNaklsTTBFbE5VTWxNaklsTWpNelJUUTFOVE1sTlVNbE1qSWxNa01sTlVNbE1qSnNhVzVsVjJsa2RHZ2xOVU1sTWpJbE0wRXlKVEpESlRWREpUSXliR2x1WlZSNWNHVWxOVU1sTWpJbE0wRXlKVEpESlRWREpUSXlaR0Z6YUdGeWNtRjVKVFZESlRJeUpUTkJKVFZESlRJeU5pVXlRek1sTlVNbE1qSWxNa01sTlVNbE1qSm1hV3hzSlRWREpUSXlKVE5CSlRWREpUSXlKVEl6TTBVME5UVXpKVFZESlRJeUpUSkRKVFZESlRJeWIzQmhZMmwwZVNVMVF5VXlNaVV6UVNVMVF5VXlNakF1TVNVMVF5VXlNaVUzUkNVeVF5VTFReVV5TW1ObGJuUmxjbFJ2Y0dsakpUVkRKVEl5SlROQkpUZENKVFZESlRJeVptOXVkQzF6YVhwbEpUVkRKVEl5SlROQk16QWxNa01sTlVNbE1qSnNhVzVsVTNSNWJHVWxOVU1sTWpJbE0wRWxOMElsTlVNbE1qSnNhVzVsVkhsd1pTVTFReVV5TWlVelFTVTFReVV5TW1OMWNuWmxKVFZESlRJeUpUSkRKVFZESlRJeWJHbHVaVmRwWkhSb0pUVkRKVEl5SlROQk15VTNSQ1V5UXlVMVF5VXlNbk5vWVhCbEpUVkRKVEl5SlROQkpUVkRKVEl5Y21Ga2FXRnVjMUpsWTNSaGJtZHNaU1UxUXlVeU1pVXlReVUxUXlVeU1tSmhZMnRuY205MWJtUWxOVU1sTWpJbE0wRWxOVU1sTWpJbE1qTXpSVFExTlRNbE5VTWxNaklsTWtNbE5VTWxNakppYjNKa1pYSXRZMjlzYjNJbE5VTWxNaklsTTBFbE5VTWxNaklsTWpNelJUUTFOVE1sTlVNbE1qSWxNa01sTlVNbE1qSm1iMjUwTFhkbGFXZG9kQ1UxUXlVeU1pVXpRU1UxUXlVeU1tSnZiR1FsTlVNbE1qSWxOMFFsTWtNbE5VTWxNakp6WldOVWIzQnBZeVUxUXlVeU1pVXpRU1UzUWlVMVF5VXlNbVp2Ym5RdGMybDZaU1UxUXlVeU1pVXpRVEU0SlRKREpUVkRKVEl5YkdsdVpWTjBlV3hsSlRWREpUSXlKVE5CSlRkQ0pUVkRKVEl5YkdsdVpWUjVjR1VsTlVNbE1qSWxNMEVsTlVNbE1qSnliM1Z1WkVKeWIydGxiaVUxUXlVeU1pVXlReVUxUXlVeU1teHBibVZYYVdSMGFDVTFReVV5TWlVelFUSWxOMFFsTWtNbE5VTWxNakp6YUdGd1pTVTFReVV5TWlVelFTVTFReVV5TW5KaFpHbGhibk5TWldOMFlXNW5iR1VsTlVNbE1qSWxNa01sTlVNbE1qSmlZV05yWjNKdmRXNWtKVFZESlRJeUpUTkJKVFZESlRJeVlYVjBiME52Ykc5eUpUVkRKVEl5SlRKREpUVkRKVEl5WW05eVpHVnlMV052Ykc5eUpUVkRKVEl5SlROQkpUVkRKVEl5WVhWMGIwTnZiRzl5SlRWREpUSXlKVGRFSlRKREpUVkRKVEl5WTJocGJHUlViM0JwWXlVMVF5VXlNaVV6UVNVM1FpVTFReVV5TW1admJuUXRjMmw2WlNVMVF5VXlNaVV6UVRFMEpUSkRKVFZESlRJeWJHbHVaVk4wZVd4bEpUVkRKVEl5SlROQkpUZENKVFZESlRJeWJHbHVaVlI1Y0dVbE5VTWxNaklsTTBFbE5VTWxNakp5YjNWdVpFSnliMnRsYmlVMVF5VXlNaVV5UXlVMVF5VXlNbXhwYm1WWGFXUjBhQ1UxUXlVeU1pVXpRVElsTjBRbE1rTWxOVU1sTWpKemFHRndaU1UxUXlVeU1pVXpRU1UxUXlVeU1uVnVaR1Z5YkdsdVpTVTFReVV5TWlVeVF5VTFReVV5TW1KdmNtUmxjaTEzYVdSMGFDVTFReVV5TWlVelFUSWxNa01sTlVNbE1qSmliM0prWlhJdFkyOXNiM0lsTlVNbE1qSWxNMEVsTlVNbE1qSmhkWFJ2UTI5c2IzSWxOVU1sTWpJbE1rTWxOVU1sTWpKamFHbHNaRUpuVDNCaFkybDBlU1UxUXlVeU1pVXpRU1UxUXlVeU1qQXVNVFlsTlVNbE1qSWxNa01sTlVNbE1qSmhiblJwWTJsd1lYUmxRbUZqYTJkeWIzVnVaQ1UxUXlVeU1pVXpRU1UxUXlVeU1tRjFkRzlEYjJ4dmNpVTFReVV5TWlVM1JDVXlReVUxUXlVeU1uY3hKVFZESlRJeUpUTkJNU1V5UXlVMVF5VXlNbmN5SlRWREpUSXlKVE5CTVRJbE1rTWxOVU1sTWpKaGRYUnZRMjlzYjNJbE5VTWxNaklsTTBGMGNuVmxKVEpESlRWREpUSXlZMjlzYjNKTWFYTjBKVFZESlRJeUpUTkJKVFZDSlRWREpUSXlKVEl6UTBZM05EWTFKVFZESlRJeUpUSkRKVFZESlRJeUpUSXpSRUZDTVRaRUpUVkRKVEl5SlRKREpUVkRKVEl5SlRJek9FSTVSVFpHSlRWREpUSXlKVEpESlRWREpUSXlKVEl6TnpNNFFrSkRKVFZESlRJeUpUSkRKVFZESlRJeUpUSXpPVVk0TUVJeUpUVkRKVEl5SlRWRUpUSkRKVFZESlRJeWMydGxiR1YwYjI1SlpDVTFReVV5TWlVelFTVTFReVV5TW0xcGJtUnRZWEJmWTNWeWRtVmZaM0psWlc0dFpHVm1ZWFZzZENVMVF5VXlNaVV5UXlVMVF5VXlNbU52Ykc5eVEyRnlaRWxrSlRWREpUSXlKVE5CSlRWREpUSXlablZuZFdOaGFXaHZibWNsTlVNbE1qSWxNa01sTlVNbE1qSmpiMnh2Y2sxcGJtOXlTV1FsTlVNbE1qSWxNMEVsTlVNbE1qSnRhVzVrTFhOMGVXeGxNU1UxUXlVeU1pVTNSQ1V5TWlVeVF5VXlNbWxrSlRJeUpUTkJKVEl5Y205dmRDVXlNaVV5UXlVeU1uUnBkR3hsSlRJeUpUTkJKVEl5SlVVMUpUbEVKVGxCSlVVMkpUaERKVGd4SlVVMUpUZzFKVGxCSlVVM0pUbEJKVGcwSlVVNUpVRXlKVGcySlVVMUpVRkdKVUpESlVVekpUZ3dKVGd4SlVVMUpUaEJKVUV3SlVVMUpVSkRKVUpCSlVVMUpUZzFKVGxCSlVVM0pUbEJKVGcwSlVVMUpVSkNKVUpCSlVVNEpVRkZKVUpGSlRJeUpUSkRKVEl5ZG1WeWMybHZiaVV5TWlVelFUQWxNa01sTWpKemRISjFZM1IxY21VbE1qSWxNMEVsTWpKdGFXNWtYMjl5WnlVeU1pVXlReVV5TW1aeVpXVkRhR2xzWkhKbGJpVXlNaVV6UVNVMVFpVTFSQ1V5UXlVeU1uUmxlSFJCZFhSdlYzSmhjRmRwWkhSb0pUSXlKVE5CT1RBd0pUSkRKVEl5WkdGMFlTVXlNaVV6UVNVM1FpVXlNbkpwWjJoMExXTnZiblJsYm5RdGFXNWtaWGdsTWpJbE0wRXpKVGRFSlRKREpUSXlaV1JwZEc5eVZtVnljMmx2YmlVeU1pVXpRU1V5TWxZeUpUSXlKVEpESlRJeVkyOXRiV1Z1ZEhNbE1qSWxNMEVsTlVJbE5VUWxNa01sTWpKemFHOTNWMkYwWlhKdFlYSnJKVEl5SlROQlptRnNjMlVsTWtNbE1qSjBiMlJ2VEdsemRDVXlNaVV6UVNVM1FpVTNSQ1V5UXlVeU1tbHpRbUZqYTJkeWIzVnVaQ1V5TWlVelFYUnlkV1VsTWtNbE1qSnpkSGxzWlNVeU1pVXpRU1UzUWlVeU1tWnZiblF0Wm1GdGFXeDVKVEl5SlROQkpUSXlKVVUxSlVGRkpUaENKVVUwSlVKRUpUa3pKVEl5SlRkRUpUSkRKVEl5YkdsdVpWTjBlV3hsSlRJeUpUTkJKVGRDSlRkRUpUZEUiLAoJIkZpbGVJZCIgOiAiZTc2Y2ZkM2ItMzAyMS00MGJkLTgxZmEtZWNmNTc2NmY2MmYwIgp9Cg=="/>
    </extobj>
  </extobjs>
</s:customData>
</file>

<file path=customXml/itemProps99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WPS 演示</Application>
  <PresentationFormat>宽屏</PresentationFormat>
  <Paragraphs>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阿里巴巴普惠体</vt:lpstr>
      <vt:lpstr>Wingdings</vt:lpstr>
      <vt:lpstr>思源宋体 CN Heavy</vt:lpstr>
      <vt:lpstr>Helvetica Neue</vt:lpstr>
      <vt:lpstr>Gill Sans</vt:lpstr>
      <vt:lpstr>Source Sans Pro Light</vt:lpstr>
      <vt:lpstr>Arial Unicode MS</vt:lpstr>
      <vt:lpstr>等线</vt:lpstr>
      <vt:lpstr>MiSans Medium</vt:lpstr>
      <vt:lpstr>汉仪晓波折纸体简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佳</cp:lastModifiedBy>
  <cp:revision>38</cp:revision>
  <dcterms:created xsi:type="dcterms:W3CDTF">1900-01-01T00:00:00Z</dcterms:created>
  <dcterms:modified xsi:type="dcterms:W3CDTF">2026-07-13T07:41:20Z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D78EFEEED783425CAB5820ECB5D72A35_13</vt:lpwstr>
  </property>
</Properties>
</file>