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324" r:id="rId2"/>
  </p:sldIdLst>
  <p:sldSz cx="9334500" cy="52482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957D"/>
    <a:srgbClr val="D1452C"/>
    <a:srgbClr val="C624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54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组合 4"/>
          <p:cNvGrpSpPr/>
          <p:nvPr userDrawn="1"/>
        </p:nvGrpSpPr>
        <p:grpSpPr>
          <a:xfrm>
            <a:off x="1" y="1"/>
            <a:ext cx="9334498" cy="5248274"/>
            <a:chOff x="1" y="0"/>
            <a:chExt cx="12191998" cy="6857999"/>
          </a:xfrm>
        </p:grpSpPr>
        <p:pic>
          <p:nvPicPr>
            <p:cNvPr id="6" name="图片 5"/>
            <p:cNvPicPr>
              <a:picLocks noChangeAspect="1"/>
            </p:cNvPicPr>
            <p:nvPr/>
          </p:nvPicPr>
          <p:blipFill rotWithShape="1">
            <a:blip r:embed="rId2"/>
            <a:srcRect l="62660" t="21754" b="7800"/>
            <a:stretch>
              <a:fillRect/>
            </a:stretch>
          </p:blipFill>
          <p:spPr>
            <a:xfrm>
              <a:off x="10479316" y="4704535"/>
              <a:ext cx="1712683" cy="2153464"/>
            </a:xfrm>
            <a:prstGeom prst="rect">
              <a:avLst/>
            </a:prstGeom>
            <a:solidFill>
              <a:srgbClr val="F6EFE8"/>
            </a:solidFill>
            <a:ln>
              <a:noFill/>
            </a:ln>
          </p:spPr>
        </p:pic>
        <p:pic>
          <p:nvPicPr>
            <p:cNvPr id="7" name="图片 6"/>
            <p:cNvPicPr>
              <a:picLocks noChangeAspect="1"/>
            </p:cNvPicPr>
            <p:nvPr/>
          </p:nvPicPr>
          <p:blipFill rotWithShape="1">
            <a:blip r:embed="rId3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5867" r="59203"/>
            <a:stretch>
              <a:fillRect/>
            </a:stretch>
          </p:blipFill>
          <p:spPr>
            <a:xfrm rot="5400000">
              <a:off x="117141" y="-117140"/>
              <a:ext cx="918399" cy="1152680"/>
            </a:xfrm>
            <a:custGeom>
              <a:avLst/>
              <a:gdLst>
                <a:gd name="connsiteX0" fmla="*/ 0 w 1865086"/>
                <a:gd name="connsiteY0" fmla="*/ 2340864 h 2340864"/>
                <a:gd name="connsiteX1" fmla="*/ 0 w 1865086"/>
                <a:gd name="connsiteY1" fmla="*/ 0 h 2340864"/>
                <a:gd name="connsiteX2" fmla="*/ 1865086 w 1865086"/>
                <a:gd name="connsiteY2" fmla="*/ 0 h 2340864"/>
                <a:gd name="connsiteX3" fmla="*/ 1865086 w 1865086"/>
                <a:gd name="connsiteY3" fmla="*/ 2136687 h 2340864"/>
                <a:gd name="connsiteX4" fmla="*/ 1847150 w 1865086"/>
                <a:gd name="connsiteY4" fmla="*/ 2151486 h 2340864"/>
                <a:gd name="connsiteX5" fmla="*/ 1735493 w 1865086"/>
                <a:gd name="connsiteY5" fmla="*/ 2286814 h 2340864"/>
                <a:gd name="connsiteX6" fmla="*/ 1702657 w 1865086"/>
                <a:gd name="connsiteY6" fmla="*/ 2340864 h 23408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65086" h="2340864">
                  <a:moveTo>
                    <a:pt x="0" y="2340864"/>
                  </a:moveTo>
                  <a:lnTo>
                    <a:pt x="0" y="0"/>
                  </a:lnTo>
                  <a:lnTo>
                    <a:pt x="1865086" y="0"/>
                  </a:lnTo>
                  <a:lnTo>
                    <a:pt x="1865086" y="2136687"/>
                  </a:lnTo>
                  <a:lnTo>
                    <a:pt x="1847150" y="2151486"/>
                  </a:lnTo>
                  <a:cubicBezTo>
                    <a:pt x="1805781" y="2192854"/>
                    <a:pt x="1768358" y="2238168"/>
                    <a:pt x="1735493" y="2286814"/>
                  </a:cubicBezTo>
                  <a:lnTo>
                    <a:pt x="1702657" y="2340864"/>
                  </a:lnTo>
                  <a:close/>
                </a:path>
              </a:pathLst>
            </a:custGeom>
          </p:spPr>
        </p:pic>
      </p:grpSp>
    </p:spTree>
    <p:extLst>
      <p:ext uri="{BB962C8B-B14F-4D97-AF65-F5344CB8AC3E}">
        <p14:creationId xmlns:p14="http://schemas.microsoft.com/office/powerpoint/2010/main" val="2818279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43927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43863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xStyles>
    <p:titleStyle>
      <a:lvl1pPr algn="l" defTabSz="699790" rtl="0" eaLnBrk="1" latinLnBrk="0" hangingPunct="1">
        <a:lnSpc>
          <a:spcPct val="90000"/>
        </a:lnSpc>
        <a:spcBef>
          <a:spcPct val="0"/>
        </a:spcBef>
        <a:buNone/>
        <a:defRPr sz="33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4948" indent="-174948" algn="l" defTabSz="699790" rtl="0" eaLnBrk="1" latinLnBrk="0" hangingPunct="1">
        <a:lnSpc>
          <a:spcPct val="90000"/>
        </a:lnSpc>
        <a:spcBef>
          <a:spcPts val="765"/>
        </a:spcBef>
        <a:buFont typeface="Arial" panose="020B0604020202020204" pitchFamily="34" charset="0"/>
        <a:buChar char="•"/>
        <a:defRPr sz="2143" kern="1200">
          <a:solidFill>
            <a:schemeClr val="tx1"/>
          </a:solidFill>
          <a:latin typeface="+mn-lt"/>
          <a:ea typeface="+mn-ea"/>
          <a:cs typeface="+mn-cs"/>
        </a:defRPr>
      </a:lvl1pPr>
      <a:lvl2pPr marL="524843" indent="-174948" algn="l" defTabSz="699790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837" kern="1200">
          <a:solidFill>
            <a:schemeClr val="tx1"/>
          </a:solidFill>
          <a:latin typeface="+mn-lt"/>
          <a:ea typeface="+mn-ea"/>
          <a:cs typeface="+mn-cs"/>
        </a:defRPr>
      </a:lvl2pPr>
      <a:lvl3pPr marL="874738" indent="-174948" algn="l" defTabSz="699790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3pPr>
      <a:lvl4pPr marL="1224633" indent="-174948" algn="l" defTabSz="699790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378" kern="1200">
          <a:solidFill>
            <a:schemeClr val="tx1"/>
          </a:solidFill>
          <a:latin typeface="+mn-lt"/>
          <a:ea typeface="+mn-ea"/>
          <a:cs typeface="+mn-cs"/>
        </a:defRPr>
      </a:lvl4pPr>
      <a:lvl5pPr marL="1574528" indent="-174948" algn="l" defTabSz="699790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378" kern="1200">
          <a:solidFill>
            <a:schemeClr val="tx1"/>
          </a:solidFill>
          <a:latin typeface="+mn-lt"/>
          <a:ea typeface="+mn-ea"/>
          <a:cs typeface="+mn-cs"/>
        </a:defRPr>
      </a:lvl5pPr>
      <a:lvl6pPr marL="1924423" indent="-174948" algn="l" defTabSz="699790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378" kern="1200">
          <a:solidFill>
            <a:schemeClr val="tx1"/>
          </a:solidFill>
          <a:latin typeface="+mn-lt"/>
          <a:ea typeface="+mn-ea"/>
          <a:cs typeface="+mn-cs"/>
        </a:defRPr>
      </a:lvl6pPr>
      <a:lvl7pPr marL="2274319" indent="-174948" algn="l" defTabSz="699790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378" kern="1200">
          <a:solidFill>
            <a:schemeClr val="tx1"/>
          </a:solidFill>
          <a:latin typeface="+mn-lt"/>
          <a:ea typeface="+mn-ea"/>
          <a:cs typeface="+mn-cs"/>
        </a:defRPr>
      </a:lvl7pPr>
      <a:lvl8pPr marL="2624214" indent="-174948" algn="l" defTabSz="699790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378" kern="1200">
          <a:solidFill>
            <a:schemeClr val="tx1"/>
          </a:solidFill>
          <a:latin typeface="+mn-lt"/>
          <a:ea typeface="+mn-ea"/>
          <a:cs typeface="+mn-cs"/>
        </a:defRPr>
      </a:lvl8pPr>
      <a:lvl9pPr marL="2974109" indent="-174948" algn="l" defTabSz="699790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1pPr>
      <a:lvl2pPr marL="349895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2pPr>
      <a:lvl3pPr marL="699790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3pPr>
      <a:lvl4pPr marL="1049685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4pPr>
      <a:lvl5pPr marL="1399581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5pPr>
      <a:lvl6pPr marL="1749476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6pPr>
      <a:lvl7pPr marL="2099371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7pPr>
      <a:lvl8pPr marL="2449266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8pPr>
      <a:lvl9pPr marL="2799161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图片 21"/>
          <p:cNvPicPr>
            <a:picLocks noChangeAspect="1"/>
          </p:cNvPicPr>
          <p:nvPr/>
        </p:nvPicPr>
        <p:blipFill rotWithShape="1">
          <a:blip r:embed="rId2"/>
          <a:srcRect t="7800" b="7800"/>
          <a:stretch>
            <a:fillRect/>
          </a:stretch>
        </p:blipFill>
        <p:spPr>
          <a:xfrm>
            <a:off x="2117" y="-1"/>
            <a:ext cx="9330267" cy="5248275"/>
          </a:xfrm>
          <a:prstGeom prst="rect">
            <a:avLst/>
          </a:prstGeom>
          <a:solidFill>
            <a:srgbClr val="F6EFE8"/>
          </a:solidFill>
          <a:ln>
            <a:noFill/>
          </a:ln>
        </p:spPr>
      </p:pic>
      <p:sp>
        <p:nvSpPr>
          <p:cNvPr id="59" name="文本框 58"/>
          <p:cNvSpPr txBox="1"/>
          <p:nvPr/>
        </p:nvSpPr>
        <p:spPr>
          <a:xfrm>
            <a:off x="1314450" y="2024532"/>
            <a:ext cx="7237010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ctr" defTabSz="699790"/>
            <a:r>
              <a:rPr lang="zh-CN" altLang="en-US" sz="4400" dirty="0">
                <a:solidFill>
                  <a:srgbClr val="B9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ea"/>
                <a:sym typeface="Arial" panose="020B0604020202020204" pitchFamily="34" charset="0"/>
              </a:rPr>
              <a:t>坚持以党的政治建设为统领</a:t>
            </a: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4741667E-7B02-5BDC-2983-18F284250638}"/>
              </a:ext>
            </a:extLst>
          </p:cNvPr>
          <p:cNvSpPr txBox="1"/>
          <p:nvPr/>
        </p:nvSpPr>
        <p:spPr>
          <a:xfrm>
            <a:off x="1118514" y="2965633"/>
            <a:ext cx="71029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</a:rPr>
              <a:t>——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深入学习领会习近平党建思想</a:t>
            </a: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AC92D3AD-619F-3CB3-EC56-EDD5ED6A44D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9601" y="256682"/>
            <a:ext cx="1125606" cy="33768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1_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思源黑体 CN Medium">
      <a:majorFont>
        <a:latin typeface="Arial"/>
        <a:ea typeface="思源黑体 CN Medium"/>
        <a:cs typeface=""/>
      </a:majorFont>
      <a:minorFont>
        <a:latin typeface="Arial"/>
        <a:ea typeface="思源黑体 CN Medium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C00000"/>
        </a:solidFill>
        <a:ln>
          <a:noFill/>
        </a:ln>
      </a:spPr>
      <a:bodyPr rtlCol="0" anchor="ctr"/>
      <a:lstStyle>
        <a:defPPr algn="ctr">
          <a:defRPr sz="2400" dirty="0">
            <a:solidFill>
              <a:schemeClr val="bg1"/>
            </a:solidFill>
            <a:latin typeface="字魂45号-冰宇雅宋" panose="00000500000000000000" pitchFamily="2" charset="-122"/>
            <a:ea typeface="字魂45号-冰宇雅宋" panose="00000500000000000000" pitchFamily="2" charset="-122"/>
            <a:cs typeface="+mn-ea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395</TotalTime>
  <Words>15</Words>
  <Application>Microsoft Office PowerPoint</Application>
  <PresentationFormat>自定义</PresentationFormat>
  <Paragraphs>2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4" baseType="lpstr">
      <vt:lpstr>黑体</vt:lpstr>
      <vt:lpstr>Arial</vt:lpstr>
      <vt:lpstr>1_Office 主题​​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Administrator</dc:creator>
  <cp:lastModifiedBy>dreamsummit</cp:lastModifiedBy>
  <cp:revision>283</cp:revision>
  <dcterms:created xsi:type="dcterms:W3CDTF">2026-07-09T02:32:19Z</dcterms:created>
  <dcterms:modified xsi:type="dcterms:W3CDTF">2026-07-16T01:18:05Z</dcterms:modified>
</cp:coreProperties>
</file>