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576" r:id="rId2"/>
  </p:sldIdLst>
  <p:sldSz cx="12192000" cy="6858000"/>
  <p:notesSz cx="6858000" cy="9144000"/>
  <p:custDataLst>
    <p:tags r:id="rId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16" userDrawn="1">
          <p15:clr>
            <a:srgbClr val="A4A3A4"/>
          </p15:clr>
        </p15:guide>
        <p15:guide id="4" pos="7256" userDrawn="1">
          <p15:clr>
            <a:srgbClr val="A4A3A4"/>
          </p15:clr>
        </p15:guide>
        <p15:guide id="5" orient="horz" pos="686" userDrawn="1">
          <p15:clr>
            <a:srgbClr val="A4A3A4"/>
          </p15:clr>
        </p15:guide>
        <p15:guide id="7" orient="horz" pos="3928" userDrawn="1">
          <p15:clr>
            <a:srgbClr val="A4A3A4"/>
          </p15:clr>
        </p15:guide>
        <p15:guide id="8" orient="horz" pos="38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EBA93"/>
    <a:srgbClr val="EAEAEA"/>
    <a:srgbClr val="920000"/>
    <a:srgbClr val="E7E7E7"/>
    <a:srgbClr val="F46A66"/>
    <a:srgbClr val="A6A6A6"/>
    <a:srgbClr val="C00000"/>
    <a:srgbClr val="BFBFBF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9" autoAdjust="0"/>
    <p:restoredTop sz="94660"/>
  </p:normalViewPr>
  <p:slideViewPr>
    <p:cSldViewPr snapToGrid="0" showGuides="1">
      <p:cViewPr varScale="1">
        <p:scale>
          <a:sx n="50" d="100"/>
          <a:sy n="50" d="100"/>
        </p:scale>
        <p:origin x="72" y="840"/>
      </p:cViewPr>
      <p:guideLst>
        <p:guide orient="horz" pos="2296"/>
        <p:guide pos="3840"/>
        <p:guide pos="416"/>
        <p:guide pos="7256"/>
        <p:guide orient="horz" pos="686"/>
        <p:guide orient="horz" pos="3928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3DC62-E068-4D8E-B699-82422970A9D9}" type="datetimeFigureOut">
              <a:rPr lang="zh-CN" altLang="en-US" smtClean="0"/>
              <a:t>2026/7/20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6CDCD-FC7E-44D9-9424-329079222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284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EF128-1571-4DC6-97A1-DF53A7E9F17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22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48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window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099A77-1441-4A90-949D-DB4972659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265DE50-21FD-4139-8B7B-248657385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B5924E-B103-452A-9096-C3D5CF13E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2026/7/20 Monday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71C771-13F6-47BF-8380-D7AD749E8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F76AE8-3F8E-48ED-9684-5C8D8302D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58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window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4DF8C08-8700-4D56-BE9A-3C9FC1EF3A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EA194EE-3132-498C-8989-2F2B0A58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68F920-4FD1-4537-BB6C-83DD0C023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2026/7/20 Monday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3330DC-893A-4C0D-BFC0-545999F4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A8451E-E009-4858-91B8-768D838F6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1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window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55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F40027D-C48C-83FD-A7C3-D3911900265D}"/>
              </a:ext>
            </a:extLst>
          </p:cNvPr>
          <p:cNvSpPr/>
          <p:nvPr userDrawn="1"/>
        </p:nvSpPr>
        <p:spPr>
          <a:xfrm>
            <a:off x="0" y="129025"/>
            <a:ext cx="12192000" cy="6858000"/>
          </a:xfrm>
          <a:prstGeom prst="rect">
            <a:avLst/>
          </a:prstGeom>
          <a:gradFill>
            <a:gsLst>
              <a:gs pos="50500">
                <a:schemeClr val="bg1"/>
              </a:gs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348AA9E7-C981-1542-1E2B-3A7698BB83BA}"/>
              </a:ext>
            </a:extLst>
          </p:cNvPr>
          <p:cNvGrpSpPr/>
          <p:nvPr userDrawn="1"/>
        </p:nvGrpSpPr>
        <p:grpSpPr>
          <a:xfrm>
            <a:off x="0" y="6356350"/>
            <a:ext cx="12192000" cy="570230"/>
            <a:chOff x="0" y="5510921"/>
            <a:chExt cx="12192000" cy="1415659"/>
          </a:xfrm>
        </p:grpSpPr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E83BB3CA-917F-6F1B-1C8B-40B1AA2DFF7D}"/>
                </a:ext>
              </a:extLst>
            </p:cNvPr>
            <p:cNvSpPr/>
            <p:nvPr/>
          </p:nvSpPr>
          <p:spPr>
            <a:xfrm flipH="1">
              <a:off x="0" y="5510921"/>
              <a:ext cx="12192000" cy="1236834"/>
            </a:xfrm>
            <a:custGeom>
              <a:avLst/>
              <a:gdLst>
                <a:gd name="csX0" fmla="*/ 12192000 w 12192000"/>
                <a:gd name="csY0" fmla="*/ 0 h 1236834"/>
                <a:gd name="csX1" fmla="*/ 12192000 w 12192000"/>
                <a:gd name="csY1" fmla="*/ 1236834 h 1236834"/>
                <a:gd name="csX2" fmla="*/ 0 w 12192000"/>
                <a:gd name="csY2" fmla="*/ 1236834 h 1236834"/>
                <a:gd name="csX3" fmla="*/ 0 w 12192000"/>
                <a:gd name="csY3" fmla="*/ 97669 h 1236834"/>
                <a:gd name="csX4" fmla="*/ 304788 w 12192000"/>
                <a:gd name="csY4" fmla="*/ 90766 h 1236834"/>
                <a:gd name="csX5" fmla="*/ 1233112 w 12192000"/>
                <a:gd name="csY5" fmla="*/ 93405 h 1236834"/>
                <a:gd name="csX6" fmla="*/ 8450870 w 12192000"/>
                <a:gd name="csY6" fmla="*/ 634826 h 1236834"/>
                <a:gd name="csX7" fmla="*/ 11299064 w 12192000"/>
                <a:gd name="csY7" fmla="*/ 201160 h 123683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2192000" h="1236834">
                  <a:moveTo>
                    <a:pt x="12192000" y="0"/>
                  </a:moveTo>
                  <a:lnTo>
                    <a:pt x="12192000" y="1236834"/>
                  </a:lnTo>
                  <a:lnTo>
                    <a:pt x="0" y="1236834"/>
                  </a:lnTo>
                  <a:lnTo>
                    <a:pt x="0" y="97669"/>
                  </a:lnTo>
                  <a:lnTo>
                    <a:pt x="304788" y="90766"/>
                  </a:lnTo>
                  <a:cubicBezTo>
                    <a:pt x="590175" y="87037"/>
                    <a:pt x="898981" y="88142"/>
                    <a:pt x="1233112" y="93405"/>
                  </a:cubicBezTo>
                  <a:cubicBezTo>
                    <a:pt x="3015145" y="121479"/>
                    <a:pt x="6038055" y="767174"/>
                    <a:pt x="8450870" y="634826"/>
                  </a:cubicBezTo>
                  <a:cubicBezTo>
                    <a:pt x="9355674" y="585196"/>
                    <a:pt x="10331246" y="410080"/>
                    <a:pt x="11299064" y="20116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2000">
                  <a:schemeClr val="accent2">
                    <a:lumMod val="60000"/>
                    <a:lumOff val="4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305FCBB1-5F2C-0095-86DA-9D32F4DA02D1}"/>
                </a:ext>
              </a:extLst>
            </p:cNvPr>
            <p:cNvSpPr/>
            <p:nvPr/>
          </p:nvSpPr>
          <p:spPr>
            <a:xfrm flipH="1">
              <a:off x="0" y="5689746"/>
              <a:ext cx="12192000" cy="1236834"/>
            </a:xfrm>
            <a:custGeom>
              <a:avLst/>
              <a:gdLst>
                <a:gd name="csX0" fmla="*/ 12192000 w 12192000"/>
                <a:gd name="csY0" fmla="*/ 0 h 1236834"/>
                <a:gd name="csX1" fmla="*/ 12192000 w 12192000"/>
                <a:gd name="csY1" fmla="*/ 1236834 h 1236834"/>
                <a:gd name="csX2" fmla="*/ 0 w 12192000"/>
                <a:gd name="csY2" fmla="*/ 1236834 h 1236834"/>
                <a:gd name="csX3" fmla="*/ 0 w 12192000"/>
                <a:gd name="csY3" fmla="*/ 97669 h 1236834"/>
                <a:gd name="csX4" fmla="*/ 304788 w 12192000"/>
                <a:gd name="csY4" fmla="*/ 90766 h 1236834"/>
                <a:gd name="csX5" fmla="*/ 1233112 w 12192000"/>
                <a:gd name="csY5" fmla="*/ 93405 h 1236834"/>
                <a:gd name="csX6" fmla="*/ 8450870 w 12192000"/>
                <a:gd name="csY6" fmla="*/ 634826 h 1236834"/>
                <a:gd name="csX7" fmla="*/ 11299064 w 12192000"/>
                <a:gd name="csY7" fmla="*/ 201160 h 123683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2192000" h="1236834">
                  <a:moveTo>
                    <a:pt x="12192000" y="0"/>
                  </a:moveTo>
                  <a:lnTo>
                    <a:pt x="12192000" y="1236834"/>
                  </a:lnTo>
                  <a:lnTo>
                    <a:pt x="0" y="1236834"/>
                  </a:lnTo>
                  <a:lnTo>
                    <a:pt x="0" y="97669"/>
                  </a:lnTo>
                  <a:lnTo>
                    <a:pt x="304788" y="90766"/>
                  </a:lnTo>
                  <a:cubicBezTo>
                    <a:pt x="590175" y="87037"/>
                    <a:pt x="898981" y="88142"/>
                    <a:pt x="1233112" y="93405"/>
                  </a:cubicBezTo>
                  <a:cubicBezTo>
                    <a:pt x="3015145" y="121479"/>
                    <a:pt x="6038055" y="767174"/>
                    <a:pt x="8450870" y="634826"/>
                  </a:cubicBezTo>
                  <a:cubicBezTo>
                    <a:pt x="9355674" y="585196"/>
                    <a:pt x="10331246" y="410080"/>
                    <a:pt x="11299064" y="201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9254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B30E8C-3688-4423-8BA1-9353733F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B5F798-345D-4161-8985-38F4EA392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4C21D3-701F-45BA-9941-27756E67D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2026/7/20 Monday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D6A84C-15C9-4808-89FB-ABC2261A6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D8FA99-F91B-44D2-AF46-BEABD6CD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10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window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AA746F-767A-4EB6-9785-49809D5BC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3D88C4-1C31-4440-902B-C3CAECD19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988CA2-A5F0-4BAA-BD04-493091F3A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2026/7/20 Monday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2057D3-ED9B-4949-AB4F-5C22EBD9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3CFA0C-17FF-44A0-B95B-A0A42ECDF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84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window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0253A2-7246-4000-BBE5-74CD6E9B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9F10CC-A678-41FF-B910-5D8CBACD9D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72FDB5E-1D8C-4777-8BAA-4E87A1C70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5EEC61-1A6D-4106-8173-8EA768A44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2026/7/20 Monday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7B5362-D05F-47BF-865F-06BFB93CD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B0ED683-F6A8-486C-9335-EE0A711FB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97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window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AF0EAD-1DBF-4B90-A988-E59FB6DE0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F823B2-199A-4F9B-90E5-AAE0DA4A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98D05C2-C2A9-45AB-96FF-3741CB899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4561BCF-7A13-4AAC-A2EF-D24AB1A13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BA8D4A6-DAE7-46C1-AADC-36385DDAE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5D1820A-BBFA-43AF-9F6B-98A097BA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2026/7/20 Monday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23C08DB-1A4D-4916-8CF7-EFB651E42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C8DA110-1894-497F-92BB-F2006504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88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window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7AD8AD-C1A3-4B59-B0F9-98C2DB5A4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72A0638-BD93-41A2-A95E-8F30223A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2026/7/20 Monday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2DAEA7A-1C9A-40B7-9051-96A559B49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109A3E8-54B0-4742-A3C3-7863BFEEF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0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window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40F0FBC-4A3E-451D-9DCF-F7A5E4BC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2026/7/20 Monday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9570197-FA96-46EF-BBAF-BABAC0A0A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0E03EA-6DCD-45FF-A2CD-07A7CBB2C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14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window dir="vert"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3EA933-38FB-4E95-A113-EA5092923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00D57B-7DD6-4130-B481-F645AB1C7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0CDC4E7-4C9A-480C-BE85-110253D00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AB418D-F73B-493E-98D8-07DCEB48F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2026/7/20 Monday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36F2EF3-2177-45FB-9E8E-B4F9EF2A2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999E1A9-A17A-42D1-A6EE-25616902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23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window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60D1A9-6505-46B5-8FC4-5F2A96072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B0A8384-EF42-49C7-8B72-47CAC940D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F41794D-17D9-4743-AF97-AE0528BA9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D3E264-E40A-4D58-96A1-82ECE62A5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2026/7/20 Monday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271EC6F-D819-4E4A-BA56-03A95BF98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058CC60-3B58-4FEF-BDDE-12351A8B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13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window dir="vert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043C670-1FE1-4AC4-990A-97B10D12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7C0A71-7D3E-4B34-A627-8CDC308EC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E601AC-2103-4D25-BF42-7089F74348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C1BB4-362A-4FA9-8DB1-67ED03367B5F}" type="datetimeFigureOut">
              <a:rPr lang="zh-CN" altLang="en-US" smtClean="0"/>
              <a:t>2026/7/20 Monday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57B1BC-5512-4476-B28B-7AA7E05E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A7CD38-6541-44CE-A201-EF6C1356E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81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8" r:id="rId3"/>
    <p:sldLayoutId id="2147483673" r:id="rId4"/>
    <p:sldLayoutId id="2147483674" r:id="rId5"/>
    <p:sldLayoutId id="2147483675" r:id="rId6"/>
    <p:sldLayoutId id="2147483676" r:id="rId7"/>
    <p:sldLayoutId id="2147483669" r:id="rId8"/>
    <p:sldLayoutId id="2147483670" r:id="rId9"/>
    <p:sldLayoutId id="2147483671" r:id="rId10"/>
    <p:sldLayoutId id="2147483672" r:id="rId11"/>
    <p:sldLayoutId id="2147483677" r:id="rId12"/>
    <p:sldLayoutId id="2147483678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window dir="vert"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FA4DC5EB-BBD4-88CE-8DE7-1CBC33E2A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94"/>
          <a:stretch>
            <a:fillRect/>
          </a:stretch>
        </p:blipFill>
        <p:spPr>
          <a:xfrm>
            <a:off x="-1" y="-21996"/>
            <a:ext cx="12192001" cy="6948576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62CC446B-9C20-8EEC-1170-335EBAAAE99B}"/>
              </a:ext>
            </a:extLst>
          </p:cNvPr>
          <p:cNvGrpSpPr/>
          <p:nvPr/>
        </p:nvGrpSpPr>
        <p:grpSpPr>
          <a:xfrm>
            <a:off x="0" y="5510921"/>
            <a:ext cx="12192000" cy="1415659"/>
            <a:chOff x="0" y="5510921"/>
            <a:chExt cx="12192000" cy="1415659"/>
          </a:xfrm>
        </p:grpSpPr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8DAB192D-0844-1B20-F083-8B05A5195CBC}"/>
                </a:ext>
              </a:extLst>
            </p:cNvPr>
            <p:cNvSpPr/>
            <p:nvPr/>
          </p:nvSpPr>
          <p:spPr>
            <a:xfrm>
              <a:off x="0" y="5510921"/>
              <a:ext cx="12192000" cy="1236834"/>
            </a:xfrm>
            <a:custGeom>
              <a:avLst/>
              <a:gdLst>
                <a:gd name="csX0" fmla="*/ 12192000 w 12192000"/>
                <a:gd name="csY0" fmla="*/ 0 h 1236834"/>
                <a:gd name="csX1" fmla="*/ 12192000 w 12192000"/>
                <a:gd name="csY1" fmla="*/ 1236834 h 1236834"/>
                <a:gd name="csX2" fmla="*/ 0 w 12192000"/>
                <a:gd name="csY2" fmla="*/ 1236834 h 1236834"/>
                <a:gd name="csX3" fmla="*/ 0 w 12192000"/>
                <a:gd name="csY3" fmla="*/ 97669 h 1236834"/>
                <a:gd name="csX4" fmla="*/ 304788 w 12192000"/>
                <a:gd name="csY4" fmla="*/ 90766 h 1236834"/>
                <a:gd name="csX5" fmla="*/ 1233112 w 12192000"/>
                <a:gd name="csY5" fmla="*/ 93405 h 1236834"/>
                <a:gd name="csX6" fmla="*/ 8450870 w 12192000"/>
                <a:gd name="csY6" fmla="*/ 634826 h 1236834"/>
                <a:gd name="csX7" fmla="*/ 11299064 w 12192000"/>
                <a:gd name="csY7" fmla="*/ 201160 h 123683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2192000" h="1236834">
                  <a:moveTo>
                    <a:pt x="12192000" y="0"/>
                  </a:moveTo>
                  <a:lnTo>
                    <a:pt x="12192000" y="1236834"/>
                  </a:lnTo>
                  <a:lnTo>
                    <a:pt x="0" y="1236834"/>
                  </a:lnTo>
                  <a:lnTo>
                    <a:pt x="0" y="97669"/>
                  </a:lnTo>
                  <a:lnTo>
                    <a:pt x="304788" y="90766"/>
                  </a:lnTo>
                  <a:cubicBezTo>
                    <a:pt x="590175" y="87037"/>
                    <a:pt x="898981" y="88142"/>
                    <a:pt x="1233112" y="93405"/>
                  </a:cubicBezTo>
                  <a:cubicBezTo>
                    <a:pt x="3015145" y="121479"/>
                    <a:pt x="6038055" y="767174"/>
                    <a:pt x="8450870" y="634826"/>
                  </a:cubicBezTo>
                  <a:cubicBezTo>
                    <a:pt x="9355674" y="585196"/>
                    <a:pt x="10331246" y="410080"/>
                    <a:pt x="11299064" y="20116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2000">
                  <a:schemeClr val="accent2">
                    <a:lumMod val="60000"/>
                    <a:lumOff val="4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D266237C-EC66-B4B7-6593-7F0CE18517E3}"/>
                </a:ext>
              </a:extLst>
            </p:cNvPr>
            <p:cNvSpPr/>
            <p:nvPr/>
          </p:nvSpPr>
          <p:spPr>
            <a:xfrm>
              <a:off x="0" y="5689746"/>
              <a:ext cx="12192000" cy="1236834"/>
            </a:xfrm>
            <a:custGeom>
              <a:avLst/>
              <a:gdLst>
                <a:gd name="csX0" fmla="*/ 12192000 w 12192000"/>
                <a:gd name="csY0" fmla="*/ 0 h 1236834"/>
                <a:gd name="csX1" fmla="*/ 12192000 w 12192000"/>
                <a:gd name="csY1" fmla="*/ 1236834 h 1236834"/>
                <a:gd name="csX2" fmla="*/ 0 w 12192000"/>
                <a:gd name="csY2" fmla="*/ 1236834 h 1236834"/>
                <a:gd name="csX3" fmla="*/ 0 w 12192000"/>
                <a:gd name="csY3" fmla="*/ 97669 h 1236834"/>
                <a:gd name="csX4" fmla="*/ 304788 w 12192000"/>
                <a:gd name="csY4" fmla="*/ 90766 h 1236834"/>
                <a:gd name="csX5" fmla="*/ 1233112 w 12192000"/>
                <a:gd name="csY5" fmla="*/ 93405 h 1236834"/>
                <a:gd name="csX6" fmla="*/ 8450870 w 12192000"/>
                <a:gd name="csY6" fmla="*/ 634826 h 1236834"/>
                <a:gd name="csX7" fmla="*/ 11299064 w 12192000"/>
                <a:gd name="csY7" fmla="*/ 201160 h 123683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2192000" h="1236834">
                  <a:moveTo>
                    <a:pt x="12192000" y="0"/>
                  </a:moveTo>
                  <a:lnTo>
                    <a:pt x="12192000" y="1236834"/>
                  </a:lnTo>
                  <a:lnTo>
                    <a:pt x="0" y="1236834"/>
                  </a:lnTo>
                  <a:lnTo>
                    <a:pt x="0" y="97669"/>
                  </a:lnTo>
                  <a:lnTo>
                    <a:pt x="304788" y="90766"/>
                  </a:lnTo>
                  <a:cubicBezTo>
                    <a:pt x="590175" y="87037"/>
                    <a:pt x="898981" y="88142"/>
                    <a:pt x="1233112" y="93405"/>
                  </a:cubicBezTo>
                  <a:cubicBezTo>
                    <a:pt x="3015145" y="121479"/>
                    <a:pt x="6038055" y="767174"/>
                    <a:pt x="8450870" y="634826"/>
                  </a:cubicBezTo>
                  <a:cubicBezTo>
                    <a:pt x="9355674" y="585196"/>
                    <a:pt x="10331246" y="410080"/>
                    <a:pt x="11299064" y="201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2951DF3B-33A6-658F-E87A-17722B1F5CA8}"/>
              </a:ext>
            </a:extLst>
          </p:cNvPr>
          <p:cNvSpPr/>
          <p:nvPr/>
        </p:nvSpPr>
        <p:spPr>
          <a:xfrm>
            <a:off x="0" y="0"/>
            <a:ext cx="12192000" cy="6235700"/>
          </a:xfrm>
          <a:prstGeom prst="rect">
            <a:avLst/>
          </a:prstGeom>
          <a:gradFill>
            <a:gsLst>
              <a:gs pos="40000">
                <a:schemeClr val="bg1">
                  <a:alpha val="85000"/>
                </a:schemeClr>
              </a:gs>
              <a:gs pos="0">
                <a:schemeClr val="accent1"/>
              </a:gs>
              <a:gs pos="13000">
                <a:schemeClr val="accent1">
                  <a:lumMod val="60000"/>
                  <a:lumOff val="40000"/>
                </a:schemeClr>
              </a:gs>
              <a:gs pos="70000">
                <a:srgbClr val="FFFFFF">
                  <a:alpha val="94000"/>
                </a:srgbClr>
              </a:gs>
              <a:gs pos="91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35B8960-DB0B-9189-84F5-FCE43B773B60}"/>
              </a:ext>
            </a:extLst>
          </p:cNvPr>
          <p:cNvSpPr txBox="1"/>
          <p:nvPr/>
        </p:nvSpPr>
        <p:spPr>
          <a:xfrm>
            <a:off x="757341" y="1756355"/>
            <a:ext cx="10677315" cy="2722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zh-CN" sz="5400" b="1" dirty="0">
                <a:solidFill>
                  <a:schemeClr val="accent1"/>
                </a:solidFill>
                <a:effectLst/>
                <a:latin typeface="+mn-ea"/>
              </a:rPr>
              <a:t>北京（京津冀）国际科技创新中心</a:t>
            </a:r>
            <a:endParaRPr lang="en-US" altLang="zh-CN" sz="5400" b="1" dirty="0">
              <a:solidFill>
                <a:schemeClr val="accent1"/>
              </a:solidFill>
              <a:effectLst/>
              <a:latin typeface="+mn-ea"/>
            </a:endParaRPr>
          </a:p>
          <a:p>
            <a:pPr algn="ctr">
              <a:lnSpc>
                <a:spcPct val="110000"/>
              </a:lnSpc>
            </a:pPr>
            <a:r>
              <a:rPr lang="zh-CN" altLang="zh-CN" sz="5400" b="1" dirty="0">
                <a:solidFill>
                  <a:schemeClr val="accent1"/>
                </a:solidFill>
                <a:effectLst/>
                <a:latin typeface="+mn-ea"/>
              </a:rPr>
              <a:t>在现代化首都都市圈中的</a:t>
            </a:r>
            <a:endParaRPr lang="en-US" altLang="zh-CN" sz="5400" b="1" dirty="0">
              <a:solidFill>
                <a:schemeClr val="accent1"/>
              </a:solidFill>
              <a:effectLst/>
              <a:latin typeface="+mn-ea"/>
            </a:endParaRPr>
          </a:p>
          <a:p>
            <a:pPr algn="ctr">
              <a:lnSpc>
                <a:spcPct val="110000"/>
              </a:lnSpc>
            </a:pPr>
            <a:r>
              <a:rPr lang="zh-CN" altLang="zh-CN" sz="5400" b="1" dirty="0">
                <a:solidFill>
                  <a:schemeClr val="accent1"/>
                </a:solidFill>
                <a:effectLst/>
                <a:latin typeface="+mn-ea"/>
              </a:rPr>
              <a:t>核心引擎功能</a:t>
            </a:r>
            <a:endParaRPr lang="zh-CN" altLang="en-US" sz="5400" b="1" dirty="0">
              <a:solidFill>
                <a:schemeClr val="accent1"/>
              </a:solidFill>
              <a:effectLst/>
              <a:latin typeface="+mn-ea"/>
              <a:sym typeface="阿里巴巴普惠体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6C5F0AF8-2999-B7D3-11E9-F765E1CB49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769" y="355680"/>
            <a:ext cx="1741655" cy="5224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608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912">
        <p:circle/>
      </p:transition>
    </mc:Choice>
    <mc:Fallback xmlns="">
      <p:transition spd="slow" advClick="0" advTm="4912">
        <p:circle/>
      </p:transition>
    </mc:Fallback>
  </mc:AlternateContent>
  <p:extLst>
    <p:ext uri="{E180D4A7-C9FB-4DFB-919C-405C955672EB}">
      <p14:showEvtLst xmlns:p14="http://schemas.microsoft.com/office/powerpoint/2010/main">
        <p14:playEvt time="14" objId="2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b49df822-7165-45c2-8964-c451b9152035&quot;,&quot;Name&quot;:&quot;参考线1&quot;,&quot;Kind&quot;:&quot;Custom&quot;,&quot;OldGuidesSetting&quot;:{&quot;HeaderHeight&quot;:15.0,&quot;FooterHeight&quot;:9.0,&quot;SideMargin&quot;:5.5,&quot;TopMargin&quot;:0.0,&quot;BottomMargin&quot;:0.0,&quot;IntervalMargin&quot;:1.5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315;#55368;"/>
</p:tagLst>
</file>

<file path=ppt/theme/theme1.xml><?xml version="1.0" encoding="utf-8"?>
<a:theme xmlns:a="http://schemas.openxmlformats.org/drawingml/2006/main" name="Office 主题​​">
  <a:themeElements>
    <a:clrScheme name="自定义 42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25AB1"/>
      </a:accent1>
      <a:accent2>
        <a:srgbClr val="E59D4D"/>
      </a:accent2>
      <a:accent3>
        <a:srgbClr val="125AB1"/>
      </a:accent3>
      <a:accent4>
        <a:srgbClr val="E59D4D"/>
      </a:accent4>
      <a:accent5>
        <a:srgbClr val="125AB1"/>
      </a:accent5>
      <a:accent6>
        <a:srgbClr val="E59D4D"/>
      </a:accent6>
      <a:hlink>
        <a:srgbClr val="125AB1"/>
      </a:hlink>
      <a:folHlink>
        <a:srgbClr val="7F7F7F"/>
      </a:folHlink>
    </a:clrScheme>
    <a:fontScheme name="font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>
            <a:latin typeface="思源黑体 CN Regular" panose="020B0500000000000000" pitchFamily="34" charset="-122"/>
            <a:ea typeface="思源黑体 CN Regular" panose="020B0500000000000000" pitchFamily="34" charset="-122"/>
            <a:sym typeface="思源黑体 CN Regular" panose="020B0500000000000000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</TotalTime>
  <Words>20</Words>
  <Application>Microsoft Office PowerPoint</Application>
  <PresentationFormat>宽屏</PresentationFormat>
  <Paragraphs>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等线</vt:lpstr>
      <vt:lpstr>思源黑体 CN Regular</vt:lpstr>
      <vt:lpstr>Arial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赵苇</dc:creator>
  <cp:lastModifiedBy>dreamsummit</cp:lastModifiedBy>
  <cp:revision>42</cp:revision>
  <dcterms:created xsi:type="dcterms:W3CDTF">2020-07-22T07:31:02Z</dcterms:created>
  <dcterms:modified xsi:type="dcterms:W3CDTF">2026-07-20T08:36:15Z</dcterms:modified>
</cp:coreProperties>
</file>