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三极行楷简体-粗" panose="00000500000000000000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仓耳渔阳体 W05" panose="02020400000000000000" pitchFamily="18" charset="-122"/>
      <p:regular r:id="rId10"/>
    </p:embeddedFont>
    <p:embeddedFont>
      <p:font typeface="黑体" panose="02010609060101010101" pitchFamily="49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36907E"/>
    <a:srgbClr val="012B70"/>
    <a:srgbClr val="FFCE21"/>
    <a:srgbClr val="233C7C"/>
    <a:srgbClr val="A00000"/>
    <a:srgbClr val="84F9A7"/>
    <a:srgbClr val="F5F5F5"/>
    <a:srgbClr val="C5374A"/>
    <a:srgbClr val="D0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60" d="100"/>
          <a:sy n="60" d="100"/>
        </p:scale>
        <p:origin x="36" y="90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19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16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2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image" Target="../media/image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image" Target="../media/image4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slideMaster" Target="../slideMasters/slideMaster1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齿轮传动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3739" b="373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叶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105" y="1241425"/>
            <a:ext cx="431165" cy="431165"/>
          </a:xfrm>
          <a:prstGeom prst="rect">
            <a:avLst/>
          </a:prstGeom>
        </p:spPr>
      </p:pic>
      <p:pic>
        <p:nvPicPr>
          <p:cNvPr id="4" name="图片 3" descr="环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100" y="127000"/>
            <a:ext cx="431165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新想法的概念与灯泡在黑板的背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b="15620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66713" y="607378"/>
            <a:ext cx="8601075" cy="403352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新想法的概念与灯泡在黑板的背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b="15620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228283" y="790893"/>
            <a:ext cx="887793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新想法的概念与灯泡在黑板的背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b="15620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纸张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366713" y="1048703"/>
            <a:ext cx="8601075" cy="315087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4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5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5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7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8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40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4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5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6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7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8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9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5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蓝色的光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8"/>
          <a:srcRect t="26618" b="28412"/>
          <a:stretch>
            <a:fillRect/>
          </a:stretch>
        </p:blipFill>
        <p:spPr>
          <a:xfrm>
            <a:off x="10160" y="1169670"/>
            <a:ext cx="9334500" cy="315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 descr="齿轮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40" y="127000"/>
            <a:ext cx="431165" cy="431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58520" y="720725"/>
            <a:ext cx="7617460" cy="3806825"/>
            <a:chOff x="1352" y="1135"/>
            <a:chExt cx="11996" cy="5995"/>
          </a:xfrm>
        </p:grpSpPr>
        <p:grpSp>
          <p:nvGrpSpPr>
            <p:cNvPr id="7" name="组合 6"/>
            <p:cNvGrpSpPr/>
            <p:nvPr/>
          </p:nvGrpSpPr>
          <p:grpSpPr>
            <a:xfrm>
              <a:off x="1352" y="1135"/>
              <a:ext cx="11996" cy="2904"/>
              <a:chOff x="1352" y="1135"/>
              <a:chExt cx="11996" cy="290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746" y="2365"/>
                <a:ext cx="7602" cy="1673"/>
              </a:xfrm>
              <a:prstGeom prst="rect">
                <a:avLst/>
              </a:prstGeom>
              <a:noFill/>
              <a:effectLst/>
              <a:scene3d>
                <a:camera prst="perspectiveFront"/>
                <a:lightRig rig="threePt" dir="t"/>
              </a:scene3d>
            </p:spPr>
            <p:txBody>
              <a:bodyPr wrap="square" lIns="90170" tIns="0" rIns="90170" bIns="46990" anchor="ctr" anchorCtr="1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marL="0" indent="0" algn="ctr" eaLnBrk="1" fontAlgn="auto" latinLnBrk="0" hangingPunct="1">
                  <a:lnSpc>
                    <a:spcPct val="110000"/>
                  </a:lnSpc>
                  <a:defRPr/>
                </a:pPr>
                <a:r>
                  <a:rPr lang="zh-CN" altLang="en-US" sz="6000" noProof="1" smtClean="0">
                    <a:ln w="635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127000">
                        <a:schemeClr val="tx1">
                          <a:alpha val="65000"/>
                        </a:schemeClr>
                      </a:glow>
                    </a:effectLst>
                    <a:latin typeface="仓耳渔阳体 W05" panose="02020400000000000000" charset="-122"/>
                    <a:ea typeface="仓耳渔阳体 W05" panose="02020400000000000000" charset="-122"/>
                    <a:cs typeface="三极行楷简体-粗" panose="00000500000000000000" charset="-122"/>
                    <a:sym typeface="+mn-ea"/>
                  </a:rPr>
                  <a:t>全面深化改革</a:t>
                </a:r>
              </a:p>
            </p:txBody>
          </p:sp>
          <p:pic>
            <p:nvPicPr>
              <p:cNvPr id="6" name="图片 5" descr="主题教育党课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352" y="1135"/>
                <a:ext cx="5049" cy="290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1864" y="4226"/>
              <a:ext cx="10972" cy="2904"/>
              <a:chOff x="1864" y="4226"/>
              <a:chExt cx="10972" cy="290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864" y="4226"/>
                <a:ext cx="10972" cy="1673"/>
              </a:xfrm>
              <a:prstGeom prst="rect">
                <a:avLst/>
              </a:prstGeom>
              <a:noFill/>
              <a:effectLst/>
              <a:scene3d>
                <a:camera prst="perspectiveFront"/>
                <a:lightRig rig="threePt" dir="t"/>
              </a:scene3d>
            </p:spPr>
            <p:txBody>
              <a:bodyPr wrap="square" lIns="90170" tIns="0" rIns="90170" bIns="46990" anchor="ctr" anchorCtr="1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marL="0" indent="0" algn="ctr" eaLnBrk="1" fontAlgn="auto" latinLnBrk="0" hangingPunct="1">
                  <a:lnSpc>
                    <a:spcPct val="110000"/>
                  </a:lnSpc>
                  <a:defRPr/>
                </a:pPr>
                <a:r>
                  <a:rPr lang="zh-CN" altLang="en-US" sz="6000" noProof="1" smtClean="0">
                    <a:ln w="635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127000">
                        <a:schemeClr val="tx1">
                          <a:alpha val="65000"/>
                        </a:schemeClr>
                      </a:glow>
                    </a:effectLst>
                    <a:latin typeface="仓耳渔阳体 W05" panose="02020400000000000000" charset="-122"/>
                    <a:ea typeface="仓耳渔阳体 W05" panose="02020400000000000000" charset="-122"/>
                    <a:cs typeface="仓耳渔阳体 W05" panose="02020400000000000000" charset="-122"/>
                    <a:sym typeface="+mn-ea"/>
                  </a:rPr>
                  <a:t>向</a:t>
                </a:r>
                <a:r>
                  <a:rPr lang="en-US" altLang="zh-CN" sz="6000" noProof="1" smtClean="0">
                    <a:ln w="635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127000">
                        <a:schemeClr val="tx1">
                          <a:alpha val="65000"/>
                        </a:schemeClr>
                      </a:glow>
                    </a:effectLst>
                    <a:latin typeface="仓耳渔阳体 W05" panose="02020400000000000000" charset="-122"/>
                    <a:ea typeface="仓耳渔阳体 W05" panose="02020400000000000000" charset="-122"/>
                    <a:cs typeface="仓耳渔阳体 W05" panose="02020400000000000000" charset="-122"/>
                    <a:sym typeface="+mn-ea"/>
                  </a:rPr>
                  <a:t>              </a:t>
                </a:r>
                <a:r>
                  <a:rPr lang="zh-CN" altLang="en-US" sz="6000" noProof="1" smtClean="0">
                    <a:ln w="635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127000">
                        <a:schemeClr val="tx1">
                          <a:alpha val="65000"/>
                        </a:schemeClr>
                      </a:glow>
                    </a:effectLst>
                    <a:latin typeface="仓耳渔阳体 W05" panose="02020400000000000000" charset="-122"/>
                    <a:ea typeface="仓耳渔阳体 W05" panose="02020400000000000000" charset="-122"/>
                    <a:cs typeface="仓耳渔阳体 W05" panose="02020400000000000000" charset="-122"/>
                    <a:sym typeface="+mn-ea"/>
                  </a:rPr>
                  <a:t>推进</a:t>
                </a:r>
              </a:p>
            </p:txBody>
          </p:sp>
          <p:pic>
            <p:nvPicPr>
              <p:cNvPr id="9" name="图片 8" descr="主题教育党课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4219" y="4226"/>
                <a:ext cx="5049" cy="290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21561573,50062699,50032377,21566708,21541132,50059538,4122981,5003800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93366744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3486363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3486363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3486363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2424811&quot;,&quot;origin&quot;:0,&quot;type&quot;:&quot;pictures&quot;,&quot;user&quot;:&quot;550025039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24367&quot;,&quot;origin&quot;:0,&quot;type&quot;:&quot;icons&quot;,&quot;user&quot;:&quot;550025039&quot;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39510&quot;,&quot;origin&quot;:0,&quot;type&quot;:&quot;icons&quot;,&quot;user&quot;:&quot;550025039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63148&quot;,&quot;origin&quot;:0,&quot;type&quot;:&quot;icons&quot;,&quot;user&quot;:&quot;550025039&quot;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4598_1783914340835&quot;,&quot;md5&quot;:&quot;e3c310c12229e1e1c84c6001348949b8&quot;}"/>
  <p:tag name="KSO_DOCER_RESOURCE_TRACE_INFO" val="{&quot;id&quot;:&quot;12934974598_1783914340835&quot;,&quot;origin&quot;:0,&quot;type&quot;:&quot;pictures&quot;,&quot;user&quot;:&quot;550025039&quot;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4598_1783915175655&quot;,&quot;md5&quot;:&quot;ad28f00b6a1ce9e3c7bf2b4680502b33&quot;}"/>
  <p:tag name="KSO_DOCER_RESOURCE_TRACE_INFO" val="{&quot;id&quot;:&quot;12934974598_1783915175655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74299559&quot;,&quot;origin&quot;:0,&quot;type&quot;:&quot;pictures&quot;,&quot;user&quot;:&quot;550025039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三极行楷简体-粗</vt:lpstr>
      <vt:lpstr>思源宋体 CN</vt:lpstr>
      <vt:lpstr>Calibri</vt:lpstr>
      <vt:lpstr>仓耳渔阳体 W05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2981</cp:revision>
  <dcterms:created xsi:type="dcterms:W3CDTF">2019-01-24T00:58:00Z</dcterms:created>
  <dcterms:modified xsi:type="dcterms:W3CDTF">2026-07-20T08:50:36Z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2052-12.1.0.26885</vt:lpwstr>
  </property>
  <property fmtid="{D5CDD505-2E9C-101B-9397-08002B2CF9AE}" pid="3" name="ICV">
    <vt:lpwstr>943611592CF44E7FB2B951162763AFF9_13</vt:lpwstr>
  </property>
</Properties>
</file>