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457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8891"/>
    <a:srgbClr val="AA0F1C"/>
    <a:srgbClr val="FCE0E3"/>
    <a:srgbClr val="FDE9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 autoAdjust="0"/>
    <p:restoredTop sz="94660"/>
  </p:normalViewPr>
  <p:slideViewPr>
    <p:cSldViewPr snapToGrid="0">
      <p:cViewPr>
        <p:scale>
          <a:sx n="80" d="100"/>
          <a:sy n="80" d="100"/>
        </p:scale>
        <p:origin x="-906" y="-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1ECDCD-7936-4482-B111-95B88BABE2A6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DCA72F-5C38-48CA-8B86-98DBB52AC3F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7669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9559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682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矩形 3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0847"/>
          <a:stretch/>
        </p:blipFill>
        <p:spPr>
          <a:xfrm>
            <a:off x="-139699" y="1523998"/>
            <a:ext cx="12192000" cy="685800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0" y="1511298"/>
            <a:ext cx="12192000" cy="3340101"/>
            <a:chOff x="0" y="1523998"/>
            <a:chExt cx="12192000" cy="3340101"/>
          </a:xfrm>
        </p:grpSpPr>
        <p:sp>
          <p:nvSpPr>
            <p:cNvPr id="6" name="矩形 5"/>
            <p:cNvSpPr/>
            <p:nvPr/>
          </p:nvSpPr>
          <p:spPr>
            <a:xfrm>
              <a:off x="0" y="1523998"/>
              <a:ext cx="12192000" cy="33401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0" name="文本框 9">
              <a:extLst>
                <a:ext uri="{FF2B5EF4-FFF2-40B4-BE49-F238E27FC236}">
                  <a16:creationId xmlns="" xmlns:a16="http://schemas.microsoft.com/office/drawing/2014/main" id="{A9216D8B-F6FA-98C6-4367-127E808CF092}"/>
                </a:ext>
              </a:extLst>
            </p:cNvPr>
            <p:cNvSpPr txBox="1"/>
            <p:nvPr/>
          </p:nvSpPr>
          <p:spPr>
            <a:xfrm>
              <a:off x="1619250" y="2137806"/>
              <a:ext cx="8953500" cy="200753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4500" dirty="0">
                  <a:gradFill>
                    <a:gsLst>
                      <a:gs pos="43000">
                        <a:srgbClr val="AA0F1C"/>
                      </a:gs>
                      <a:gs pos="100000">
                        <a:srgbClr val="F48891"/>
                      </a:gs>
                    </a:gsLst>
                    <a:lin ang="13500000" scaled="1"/>
                  </a:gradFill>
                  <a:latin typeface="黑体" panose="02010609060101010101" pitchFamily="49" charset="-122"/>
                  <a:ea typeface="黑体" panose="02010609060101010101" pitchFamily="49" charset="-122"/>
                  <a:cs typeface="阿里巴巴普惠体 Heavy" panose="00020600040101010101" pitchFamily="18" charset="-122"/>
                  <a:sym typeface="思源宋体 CN" panose="02020400000000000000" pitchFamily="18" charset="-122"/>
                </a:rPr>
                <a:t>直面机遇挑战，锚定强国目标：</a:t>
              </a:r>
            </a:p>
            <a:p>
              <a:pPr algn="ctr">
                <a:lnSpc>
                  <a:spcPct val="150000"/>
                </a:lnSpc>
              </a:pPr>
              <a:r>
                <a:rPr lang="zh-CN" altLang="en-US" sz="4500" dirty="0">
                  <a:gradFill>
                    <a:gsLst>
                      <a:gs pos="43000">
                        <a:srgbClr val="AA0F1C"/>
                      </a:gs>
                      <a:gs pos="100000">
                        <a:srgbClr val="F48891"/>
                      </a:gs>
                    </a:gsLst>
                    <a:lin ang="13500000" scaled="1"/>
                  </a:gradFill>
                  <a:latin typeface="黑体" panose="02010609060101010101" pitchFamily="49" charset="-122"/>
                  <a:ea typeface="黑体" panose="02010609060101010101" pitchFamily="49" charset="-122"/>
                  <a:cs typeface="阿里巴巴普惠体 Heavy" panose="00020600040101010101" pitchFamily="18" charset="-122"/>
                  <a:sym typeface="思源宋体 CN" panose="02020400000000000000" pitchFamily="18" charset="-122"/>
                </a:rPr>
                <a:t>走稳中国式现代化新征程</a:t>
              </a: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748" y="4413707"/>
            <a:ext cx="1166505" cy="34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377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红色大气通用公司简介企业介绍PPT模板((Autorecovered-310160693268589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48891"/>
      </a:accent1>
      <a:accent2>
        <a:srgbClr val="AA0F1C"/>
      </a:accent2>
      <a:accent3>
        <a:srgbClr val="F48891"/>
      </a:accent3>
      <a:accent4>
        <a:srgbClr val="AA0F1C"/>
      </a:accent4>
      <a:accent5>
        <a:srgbClr val="F48891"/>
      </a:accent5>
      <a:accent6>
        <a:srgbClr val="AA0F1C"/>
      </a:accent6>
      <a:hlink>
        <a:srgbClr val="F48891"/>
      </a:hlink>
      <a:folHlink>
        <a:srgbClr val="AA0F1C"/>
      </a:folHlink>
    </a:clrScheme>
    <a:fontScheme name="思源黑体 CN Medium">
      <a:majorFont>
        <a:latin typeface="思源黑体 CN Medium"/>
        <a:ea typeface="思源黑体 CN Medium"/>
        <a:cs typeface=""/>
      </a:majorFont>
      <a:minorFont>
        <a:latin typeface="思源黑体 CN Normal"/>
        <a:ea typeface="思源黑体 CN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686</TotalTime>
  <Words>15</Words>
  <Application>Microsoft Office PowerPoint</Application>
  <PresentationFormat>自定义</PresentationFormat>
  <Paragraphs>2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主题​​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.</dc:creator>
  <cp:lastModifiedBy>DELL</cp:lastModifiedBy>
  <cp:revision>62</cp:revision>
  <dcterms:created xsi:type="dcterms:W3CDTF">2023-12-29T09:38:51Z</dcterms:created>
  <dcterms:modified xsi:type="dcterms:W3CDTF">2026-07-24T08:26:32Z</dcterms:modified>
</cp:coreProperties>
</file>