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45" r:id="rId2"/>
  </p:sldIdLst>
  <p:sldSz cx="9144000" cy="5143500" type="screen16x9"/>
  <p:notesSz cx="6858000" cy="9144000"/>
  <p:custDataLst>
    <p:tags r:id="rId4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A8B7"/>
    <a:srgbClr val="FFCDCD"/>
    <a:srgbClr val="E2E2E2"/>
    <a:srgbClr val="466E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36" autoAdjust="0"/>
    <p:restoredTop sz="94660"/>
  </p:normalViewPr>
  <p:slideViewPr>
    <p:cSldViewPr snapToGrid="0">
      <p:cViewPr>
        <p:scale>
          <a:sx n="110" d="100"/>
          <a:sy n="110" d="100"/>
        </p:scale>
        <p:origin x="-990" y="-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B2DDA-12F1-4C14-96DD-D22089E651B0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8ED9-6A33-48D9-AD35-E25D323BDD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227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F8ED9-6A33-48D9-AD35-E25D323BDDE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圆角矩形 10"/>
          <p:cNvSpPr/>
          <p:nvPr userDrawn="1"/>
        </p:nvSpPr>
        <p:spPr>
          <a:xfrm>
            <a:off x="196850" y="193675"/>
            <a:ext cx="8750300" cy="4756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1A11DF6B-E6E6-35AC-7222-6DBA5DEC6B3F}"/>
              </a:ext>
            </a:extLst>
          </p:cNvPr>
          <p:cNvGrpSpPr/>
          <p:nvPr userDrawn="1"/>
        </p:nvGrpSpPr>
        <p:grpSpPr>
          <a:xfrm rot="10800000">
            <a:off x="196850" y="193675"/>
            <a:ext cx="1393825" cy="1187445"/>
            <a:chOff x="8713918" y="3894906"/>
            <a:chExt cx="3478082" cy="2963094"/>
          </a:xfrm>
        </p:grpSpPr>
        <p:sp>
          <p:nvSpPr>
            <p:cNvPr id="9" name="任意多边形: 形状 14">
              <a:extLst>
                <a:ext uri="{FF2B5EF4-FFF2-40B4-BE49-F238E27FC236}">
                  <a16:creationId xmlns="" xmlns:a16="http://schemas.microsoft.com/office/drawing/2014/main" id="{5A61E064-7E65-9E06-7F8E-7E08D55D610A}"/>
                </a:ext>
              </a:extLst>
            </p:cNvPr>
            <p:cNvSpPr/>
            <p:nvPr/>
          </p:nvSpPr>
          <p:spPr>
            <a:xfrm rot="10800000">
              <a:off x="8713918" y="3894906"/>
              <a:ext cx="3478082" cy="2963094"/>
            </a:xfrm>
            <a:custGeom>
              <a:avLst/>
              <a:gdLst>
                <a:gd name="connsiteX0" fmla="*/ 0 w 3478082"/>
                <a:gd name="connsiteY0" fmla="*/ 2963094 h 2963094"/>
                <a:gd name="connsiteX1" fmla="*/ 0 w 3478082"/>
                <a:gd name="connsiteY1" fmla="*/ 0 h 2963094"/>
                <a:gd name="connsiteX2" fmla="*/ 3478082 w 3478082"/>
                <a:gd name="connsiteY2" fmla="*/ 0 h 2963094"/>
                <a:gd name="connsiteX3" fmla="*/ 3309073 w 3478082"/>
                <a:gd name="connsiteY3" fmla="*/ 30182 h 2963094"/>
                <a:gd name="connsiteX4" fmla="*/ 35454 w 3478082"/>
                <a:gd name="connsiteY4" fmla="*/ 2851504 h 29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8082" h="2963094">
                  <a:moveTo>
                    <a:pt x="0" y="2963094"/>
                  </a:moveTo>
                  <a:lnTo>
                    <a:pt x="0" y="0"/>
                  </a:lnTo>
                  <a:lnTo>
                    <a:pt x="3478082" y="0"/>
                  </a:lnTo>
                  <a:lnTo>
                    <a:pt x="3309073" y="30182"/>
                  </a:lnTo>
                  <a:cubicBezTo>
                    <a:pt x="1792644" y="340489"/>
                    <a:pt x="558000" y="1424367"/>
                    <a:pt x="35454" y="2851504"/>
                  </a:cubicBezTo>
                  <a:close/>
                </a:path>
              </a:pathLst>
            </a:custGeom>
            <a:gradFill>
              <a:gsLst>
                <a:gs pos="0">
                  <a:srgbClr val="B10102"/>
                </a:gs>
                <a:gs pos="100000">
                  <a:schemeClr val="bg1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3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0" name="任意多边形: 形状 12">
              <a:extLst>
                <a:ext uri="{FF2B5EF4-FFF2-40B4-BE49-F238E27FC236}">
                  <a16:creationId xmlns="" xmlns:a16="http://schemas.microsoft.com/office/drawing/2014/main" id="{EE5CD628-2408-7FB4-6678-2225E34BD20E}"/>
                </a:ext>
              </a:extLst>
            </p:cNvPr>
            <p:cNvSpPr/>
            <p:nvPr/>
          </p:nvSpPr>
          <p:spPr>
            <a:xfrm rot="10800000">
              <a:off x="9406995" y="5083733"/>
              <a:ext cx="2785005" cy="1759753"/>
            </a:xfrm>
            <a:custGeom>
              <a:avLst/>
              <a:gdLst>
                <a:gd name="connsiteX0" fmla="*/ 0 w 2785005"/>
                <a:gd name="connsiteY0" fmla="*/ 1759753 h 1759753"/>
                <a:gd name="connsiteX1" fmla="*/ 0 w 2785005"/>
                <a:gd name="connsiteY1" fmla="*/ 0 h 1759753"/>
                <a:gd name="connsiteX2" fmla="*/ 2785005 w 2785005"/>
                <a:gd name="connsiteY2" fmla="*/ 0 h 1759753"/>
                <a:gd name="connsiteX3" fmla="*/ 2697270 w 2785005"/>
                <a:gd name="connsiteY3" fmla="*/ 15668 h 1759753"/>
                <a:gd name="connsiteX4" fmla="*/ 138140 w 2785005"/>
                <a:gd name="connsiteY4" fmla="*/ 1576321 h 175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5005" h="1759753">
                  <a:moveTo>
                    <a:pt x="0" y="1759753"/>
                  </a:moveTo>
                  <a:lnTo>
                    <a:pt x="0" y="0"/>
                  </a:lnTo>
                  <a:lnTo>
                    <a:pt x="2785005" y="0"/>
                  </a:lnTo>
                  <a:lnTo>
                    <a:pt x="2697270" y="15668"/>
                  </a:lnTo>
                  <a:cubicBezTo>
                    <a:pt x="1670521" y="225771"/>
                    <a:pt x="772954" y="790512"/>
                    <a:pt x="138140" y="15763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F2D2D"/>
                </a:gs>
                <a:gs pos="100000">
                  <a:srgbClr val="B1010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3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="" xmlns:a16="http://schemas.microsoft.com/office/drawing/2014/main" id="{1A11DF6B-E6E6-35AC-7222-6DBA5DEC6B3F}"/>
              </a:ext>
            </a:extLst>
          </p:cNvPr>
          <p:cNvGrpSpPr/>
          <p:nvPr/>
        </p:nvGrpSpPr>
        <p:grpSpPr>
          <a:xfrm>
            <a:off x="6572250" y="2952541"/>
            <a:ext cx="2571750" cy="2190959"/>
            <a:chOff x="8713918" y="3894906"/>
            <a:chExt cx="3478082" cy="2963094"/>
          </a:xfrm>
        </p:grpSpPr>
        <p:sp>
          <p:nvSpPr>
            <p:cNvPr id="20" name="任意多边形: 形状 14">
              <a:extLst>
                <a:ext uri="{FF2B5EF4-FFF2-40B4-BE49-F238E27FC236}">
                  <a16:creationId xmlns="" xmlns:a16="http://schemas.microsoft.com/office/drawing/2014/main" id="{5A61E064-7E65-9E06-7F8E-7E08D55D610A}"/>
                </a:ext>
              </a:extLst>
            </p:cNvPr>
            <p:cNvSpPr/>
            <p:nvPr/>
          </p:nvSpPr>
          <p:spPr>
            <a:xfrm rot="10800000">
              <a:off x="8713918" y="3894906"/>
              <a:ext cx="3478082" cy="2963094"/>
            </a:xfrm>
            <a:custGeom>
              <a:avLst/>
              <a:gdLst>
                <a:gd name="connsiteX0" fmla="*/ 0 w 3478082"/>
                <a:gd name="connsiteY0" fmla="*/ 2963094 h 2963094"/>
                <a:gd name="connsiteX1" fmla="*/ 0 w 3478082"/>
                <a:gd name="connsiteY1" fmla="*/ 0 h 2963094"/>
                <a:gd name="connsiteX2" fmla="*/ 3478082 w 3478082"/>
                <a:gd name="connsiteY2" fmla="*/ 0 h 2963094"/>
                <a:gd name="connsiteX3" fmla="*/ 3309073 w 3478082"/>
                <a:gd name="connsiteY3" fmla="*/ 30182 h 2963094"/>
                <a:gd name="connsiteX4" fmla="*/ 35454 w 3478082"/>
                <a:gd name="connsiteY4" fmla="*/ 2851504 h 29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8082" h="2963094">
                  <a:moveTo>
                    <a:pt x="0" y="2963094"/>
                  </a:moveTo>
                  <a:lnTo>
                    <a:pt x="0" y="0"/>
                  </a:lnTo>
                  <a:lnTo>
                    <a:pt x="3478082" y="0"/>
                  </a:lnTo>
                  <a:lnTo>
                    <a:pt x="3309073" y="30182"/>
                  </a:lnTo>
                  <a:cubicBezTo>
                    <a:pt x="1792644" y="340489"/>
                    <a:pt x="558000" y="1424367"/>
                    <a:pt x="35454" y="2851504"/>
                  </a:cubicBezTo>
                  <a:close/>
                </a:path>
              </a:pathLst>
            </a:custGeom>
            <a:gradFill>
              <a:gsLst>
                <a:gs pos="0">
                  <a:srgbClr val="B10102"/>
                </a:gs>
                <a:gs pos="100000">
                  <a:schemeClr val="bg1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3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21" name="任意多边形: 形状 12">
              <a:extLst>
                <a:ext uri="{FF2B5EF4-FFF2-40B4-BE49-F238E27FC236}">
                  <a16:creationId xmlns="" xmlns:a16="http://schemas.microsoft.com/office/drawing/2014/main" id="{EE5CD628-2408-7FB4-6678-2225E34BD20E}"/>
                </a:ext>
              </a:extLst>
            </p:cNvPr>
            <p:cNvSpPr/>
            <p:nvPr/>
          </p:nvSpPr>
          <p:spPr>
            <a:xfrm rot="10800000">
              <a:off x="9406995" y="5083733"/>
              <a:ext cx="2785005" cy="1759753"/>
            </a:xfrm>
            <a:custGeom>
              <a:avLst/>
              <a:gdLst>
                <a:gd name="connsiteX0" fmla="*/ 0 w 2785005"/>
                <a:gd name="connsiteY0" fmla="*/ 1759753 h 1759753"/>
                <a:gd name="connsiteX1" fmla="*/ 0 w 2785005"/>
                <a:gd name="connsiteY1" fmla="*/ 0 h 1759753"/>
                <a:gd name="connsiteX2" fmla="*/ 2785005 w 2785005"/>
                <a:gd name="connsiteY2" fmla="*/ 0 h 1759753"/>
                <a:gd name="connsiteX3" fmla="*/ 2697270 w 2785005"/>
                <a:gd name="connsiteY3" fmla="*/ 15668 h 1759753"/>
                <a:gd name="connsiteX4" fmla="*/ 138140 w 2785005"/>
                <a:gd name="connsiteY4" fmla="*/ 1576321 h 175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5005" h="1759753">
                  <a:moveTo>
                    <a:pt x="0" y="1759753"/>
                  </a:moveTo>
                  <a:lnTo>
                    <a:pt x="0" y="0"/>
                  </a:lnTo>
                  <a:lnTo>
                    <a:pt x="2785005" y="0"/>
                  </a:lnTo>
                  <a:lnTo>
                    <a:pt x="2697270" y="15668"/>
                  </a:lnTo>
                  <a:cubicBezTo>
                    <a:pt x="1670521" y="225771"/>
                    <a:pt x="772954" y="790512"/>
                    <a:pt x="138140" y="15763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F2D2D"/>
                </a:gs>
                <a:gs pos="100000">
                  <a:srgbClr val="B1010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3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="" xmlns:a16="http://schemas.microsoft.com/office/drawing/2014/main" id="{1A11DF6B-E6E6-35AC-7222-6DBA5DEC6B3F}"/>
              </a:ext>
            </a:extLst>
          </p:cNvPr>
          <p:cNvGrpSpPr/>
          <p:nvPr/>
        </p:nvGrpSpPr>
        <p:grpSpPr>
          <a:xfrm rot="10800000">
            <a:off x="-1" y="-1"/>
            <a:ext cx="3756633" cy="3200400"/>
            <a:chOff x="8713918" y="3894906"/>
            <a:chExt cx="3478082" cy="2963094"/>
          </a:xfrm>
        </p:grpSpPr>
        <p:sp>
          <p:nvSpPr>
            <p:cNvPr id="23" name="任意多边形: 形状 14">
              <a:extLst>
                <a:ext uri="{FF2B5EF4-FFF2-40B4-BE49-F238E27FC236}">
                  <a16:creationId xmlns="" xmlns:a16="http://schemas.microsoft.com/office/drawing/2014/main" id="{5A61E064-7E65-9E06-7F8E-7E08D55D610A}"/>
                </a:ext>
              </a:extLst>
            </p:cNvPr>
            <p:cNvSpPr/>
            <p:nvPr/>
          </p:nvSpPr>
          <p:spPr>
            <a:xfrm rot="10800000">
              <a:off x="8713918" y="3894906"/>
              <a:ext cx="3478082" cy="2963094"/>
            </a:xfrm>
            <a:custGeom>
              <a:avLst/>
              <a:gdLst>
                <a:gd name="connsiteX0" fmla="*/ 0 w 3478082"/>
                <a:gd name="connsiteY0" fmla="*/ 2963094 h 2963094"/>
                <a:gd name="connsiteX1" fmla="*/ 0 w 3478082"/>
                <a:gd name="connsiteY1" fmla="*/ 0 h 2963094"/>
                <a:gd name="connsiteX2" fmla="*/ 3478082 w 3478082"/>
                <a:gd name="connsiteY2" fmla="*/ 0 h 2963094"/>
                <a:gd name="connsiteX3" fmla="*/ 3309073 w 3478082"/>
                <a:gd name="connsiteY3" fmla="*/ 30182 h 2963094"/>
                <a:gd name="connsiteX4" fmla="*/ 35454 w 3478082"/>
                <a:gd name="connsiteY4" fmla="*/ 2851504 h 296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8082" h="2963094">
                  <a:moveTo>
                    <a:pt x="0" y="2963094"/>
                  </a:moveTo>
                  <a:lnTo>
                    <a:pt x="0" y="0"/>
                  </a:lnTo>
                  <a:lnTo>
                    <a:pt x="3478082" y="0"/>
                  </a:lnTo>
                  <a:lnTo>
                    <a:pt x="3309073" y="30182"/>
                  </a:lnTo>
                  <a:cubicBezTo>
                    <a:pt x="1792644" y="340489"/>
                    <a:pt x="558000" y="1424367"/>
                    <a:pt x="35454" y="2851504"/>
                  </a:cubicBezTo>
                  <a:close/>
                </a:path>
              </a:pathLst>
            </a:custGeom>
            <a:gradFill>
              <a:gsLst>
                <a:gs pos="0">
                  <a:srgbClr val="B10102"/>
                </a:gs>
                <a:gs pos="100000">
                  <a:schemeClr val="bg1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3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24" name="任意多边形: 形状 12">
              <a:extLst>
                <a:ext uri="{FF2B5EF4-FFF2-40B4-BE49-F238E27FC236}">
                  <a16:creationId xmlns="" xmlns:a16="http://schemas.microsoft.com/office/drawing/2014/main" id="{EE5CD628-2408-7FB4-6678-2225E34BD20E}"/>
                </a:ext>
              </a:extLst>
            </p:cNvPr>
            <p:cNvSpPr/>
            <p:nvPr/>
          </p:nvSpPr>
          <p:spPr>
            <a:xfrm rot="10800000">
              <a:off x="9406995" y="5083733"/>
              <a:ext cx="2785005" cy="1759753"/>
            </a:xfrm>
            <a:custGeom>
              <a:avLst/>
              <a:gdLst>
                <a:gd name="connsiteX0" fmla="*/ 0 w 2785005"/>
                <a:gd name="connsiteY0" fmla="*/ 1759753 h 1759753"/>
                <a:gd name="connsiteX1" fmla="*/ 0 w 2785005"/>
                <a:gd name="connsiteY1" fmla="*/ 0 h 1759753"/>
                <a:gd name="connsiteX2" fmla="*/ 2785005 w 2785005"/>
                <a:gd name="connsiteY2" fmla="*/ 0 h 1759753"/>
                <a:gd name="connsiteX3" fmla="*/ 2697270 w 2785005"/>
                <a:gd name="connsiteY3" fmla="*/ 15668 h 1759753"/>
                <a:gd name="connsiteX4" fmla="*/ 138140 w 2785005"/>
                <a:gd name="connsiteY4" fmla="*/ 1576321 h 175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5005" h="1759753">
                  <a:moveTo>
                    <a:pt x="0" y="1759753"/>
                  </a:moveTo>
                  <a:lnTo>
                    <a:pt x="0" y="0"/>
                  </a:lnTo>
                  <a:lnTo>
                    <a:pt x="2785005" y="0"/>
                  </a:lnTo>
                  <a:lnTo>
                    <a:pt x="2697270" y="15668"/>
                  </a:lnTo>
                  <a:cubicBezTo>
                    <a:pt x="1670521" y="225771"/>
                    <a:pt x="772954" y="790512"/>
                    <a:pt x="138140" y="15763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F2D2D"/>
                </a:gs>
                <a:gs pos="100000">
                  <a:srgbClr val="B1010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013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539142" y="1679767"/>
            <a:ext cx="8462513" cy="2008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深刻把握</a:t>
            </a:r>
            <a:r>
              <a:rPr lang="en-US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六大优秀特质</a:t>
            </a:r>
            <a:r>
              <a:rPr lang="en-US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</a:t>
            </a:r>
            <a:r>
              <a:rPr lang="en-US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zh-CN" sz="35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五个必须</a:t>
            </a:r>
            <a:r>
              <a:rPr lang="en-US" altLang="zh-CN" sz="35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</a:p>
          <a:p>
            <a:pPr algn="ctr">
              <a:lnSpc>
                <a:spcPct val="150000"/>
              </a:lnSpc>
            </a:pPr>
            <a:r>
              <a:rPr lang="en-US" altLang="zh-CN" sz="24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zh-CN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深入学习习近平总书记在庆祝中国共产党成立</a:t>
            </a:r>
            <a:r>
              <a:rPr lang="en-US" altLang="zh-CN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105</a:t>
            </a:r>
            <a:r>
              <a:rPr lang="zh-CN" altLang="zh-CN" sz="24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周年</a:t>
            </a:r>
            <a:endParaRPr lang="en-US" altLang="zh-CN" sz="2400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zh-CN" sz="24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大会</a:t>
            </a:r>
            <a:r>
              <a:rPr lang="zh-CN" altLang="zh-CN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上的讲话精神</a:t>
            </a:r>
            <a:endParaRPr lang="zh-CN" altLang="en-US" sz="24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630" y="4813221"/>
            <a:ext cx="648740" cy="1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3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912"/>
</p:tagLst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C00000"/>
      </a:accent1>
      <a:accent2>
        <a:srgbClr val="3734BE"/>
      </a:accent2>
      <a:accent3>
        <a:srgbClr val="034A90"/>
      </a:accent3>
      <a:accent4>
        <a:srgbClr val="008000"/>
      </a:accent4>
      <a:accent5>
        <a:srgbClr val="1C26E8"/>
      </a:accent5>
      <a:accent6>
        <a:srgbClr val="0944E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33</Words>
  <Application>Microsoft Office PowerPoint</Application>
  <PresentationFormat>全屏显示(16:9)</PresentationFormat>
  <Paragraphs>4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912</dc:title>
  <dc:creator>李天翼</dc:creator>
  <cp:lastModifiedBy>DELL</cp:lastModifiedBy>
  <cp:revision>117</cp:revision>
  <dcterms:modified xsi:type="dcterms:W3CDTF">2026-07-24T08:00:54Z</dcterms:modified>
</cp:coreProperties>
</file>