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2" r:id="rId2"/>
  </p:sldIdLst>
  <p:sldSz cx="12192000" cy="6858000"/>
  <p:notesSz cx="6858000" cy="9144000"/>
  <p:custDataLst>
    <p:tags r:id="rId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8F8"/>
    <a:srgbClr val="FAFAF9"/>
    <a:srgbClr val="FBFBF9"/>
    <a:srgbClr val="D56229"/>
    <a:srgbClr val="D42802"/>
    <a:srgbClr val="B01E02"/>
    <a:srgbClr val="216F58"/>
    <a:srgbClr val="01527F"/>
    <a:srgbClr val="011C27"/>
    <a:srgbClr val="FCF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1" autoAdjust="0"/>
    <p:restoredTop sz="96271"/>
  </p:normalViewPr>
  <p:slideViewPr>
    <p:cSldViewPr snapToGrid="0" snapToObjects="1">
      <p:cViewPr varScale="1">
        <p:scale>
          <a:sx n="83" d="100"/>
          <a:sy n="83" d="100"/>
        </p:scale>
        <p:origin x="87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2026/8/25 Tuesday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2026/8/25 Tuesday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BFD543A-517B-6B28-BF77-43018B99062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889" y="228687"/>
            <a:ext cx="1523712" cy="45711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0543054E-AEC4-2C70-7EBC-9D0BF615205C}"/>
              </a:ext>
            </a:extLst>
          </p:cNvPr>
          <p:cNvSpPr txBox="1"/>
          <p:nvPr/>
        </p:nvSpPr>
        <p:spPr>
          <a:xfrm>
            <a:off x="1412111" y="1189537"/>
            <a:ext cx="7821592" cy="2645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6000" b="1" kern="100" dirty="0">
                <a:gradFill>
                  <a:gsLst>
                    <a:gs pos="0">
                      <a:srgbClr val="D56229"/>
                    </a:gs>
                    <a:gs pos="74000">
                      <a:srgbClr val="C00000"/>
                    </a:gs>
                    <a:gs pos="83000">
                      <a:srgbClr val="B01E02"/>
                    </a:gs>
                    <a:gs pos="100000">
                      <a:srgbClr val="D56229"/>
                    </a:gs>
                  </a:gsLst>
                  <a:lin ang="5400000" scaled="1"/>
                </a:gradFill>
                <a:effectLst/>
                <a:latin typeface="华康俪金黑W8(P)" panose="020B0800000000000000" pitchFamily="34" charset="-122"/>
                <a:ea typeface="华康俪金黑W8(P)" panose="020B0800000000000000" pitchFamily="34" charset="-122"/>
                <a:cs typeface="国标黑体-GB/T 2312"/>
              </a:rPr>
              <a:t>必须不折不扣贯彻落实</a:t>
            </a:r>
            <a:endParaRPr lang="en-US" altLang="zh-CN" sz="6000" b="1" kern="100" dirty="0">
              <a:gradFill>
                <a:gsLst>
                  <a:gs pos="0">
                    <a:srgbClr val="D56229"/>
                  </a:gs>
                  <a:gs pos="74000">
                    <a:srgbClr val="C00000"/>
                  </a:gs>
                  <a:gs pos="83000">
                    <a:srgbClr val="B01E02"/>
                  </a:gs>
                  <a:gs pos="100000">
                    <a:srgbClr val="D56229"/>
                  </a:gs>
                </a:gsLst>
                <a:lin ang="5400000" scaled="1"/>
              </a:gradFill>
              <a:effectLst/>
              <a:latin typeface="华康俪金黑W8(P)" panose="020B0800000000000000" pitchFamily="34" charset="-122"/>
              <a:ea typeface="华康俪金黑W8(P)" panose="020B0800000000000000" pitchFamily="34" charset="-122"/>
              <a:cs typeface="国标黑体-GB/T 2312"/>
            </a:endParaRPr>
          </a:p>
          <a:p>
            <a:pPr algn="ctr">
              <a:lnSpc>
                <a:spcPct val="150000"/>
              </a:lnSpc>
            </a:pPr>
            <a:r>
              <a:rPr lang="zh-CN" altLang="zh-CN" sz="6000" b="1" kern="100" dirty="0">
                <a:gradFill>
                  <a:gsLst>
                    <a:gs pos="0">
                      <a:srgbClr val="D56229"/>
                    </a:gs>
                    <a:gs pos="74000">
                      <a:srgbClr val="C00000"/>
                    </a:gs>
                    <a:gs pos="83000">
                      <a:srgbClr val="B01E02"/>
                    </a:gs>
                    <a:gs pos="100000">
                      <a:srgbClr val="D56229"/>
                    </a:gs>
                  </a:gsLst>
                  <a:lin ang="5400000" scaled="1"/>
                </a:gradFill>
                <a:effectLst/>
                <a:latin typeface="华康俪金黑W8(P)" panose="020B0800000000000000" pitchFamily="34" charset="-122"/>
                <a:ea typeface="华康俪金黑W8(P)" panose="020B0800000000000000" pitchFamily="34" charset="-122"/>
                <a:cs typeface="国标黑体-GB/T 2312"/>
              </a:rPr>
              <a:t>党中央重大决策部署</a:t>
            </a:r>
            <a:endParaRPr lang="zh-CN" altLang="zh-CN" sz="4400" kern="100" dirty="0">
              <a:gradFill>
                <a:gsLst>
                  <a:gs pos="0">
                    <a:srgbClr val="D56229"/>
                  </a:gs>
                  <a:gs pos="74000">
                    <a:srgbClr val="C00000"/>
                  </a:gs>
                  <a:gs pos="83000">
                    <a:srgbClr val="B01E02"/>
                  </a:gs>
                  <a:gs pos="100000">
                    <a:srgbClr val="D56229"/>
                  </a:gs>
                </a:gsLst>
                <a:lin ang="5400000" scaled="1"/>
              </a:gradFill>
              <a:effectLst/>
              <a:latin typeface="华康俪金黑W8(P)" panose="020B0800000000000000" pitchFamily="34" charset="-122"/>
              <a:ea typeface="华康俪金黑W8(P)" panose="020B0800000000000000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32000">
              <a:srgbClr val="C00000"/>
            </a:gs>
            <a:gs pos="100000">
              <a:srgbClr val="9A0000"/>
            </a:gs>
          </a:gsLst>
          <a:lin ang="13500000" scaled="1"/>
        </a:gradFill>
        <a:ln w="12700" cap="flat" cmpd="sng" algn="ctr">
          <a:noFill/>
          <a:prstDash val="solid"/>
          <a:miter lim="800000"/>
        </a:ln>
        <a:effectLst>
          <a:outerShdw blurRad="749300" dist="38100" dir="2700000" algn="tl" rotWithShape="0">
            <a:prstClr val="black">
              <a:alpha val="10000"/>
            </a:prstClr>
          </a:outerShdw>
        </a:effectLst>
      </a:spPr>
      <a:bodyPr rtlCol="0" anchor="ctr"/>
      <a:lstStyle>
        <a:defPPr algn="ctr" defTabSz="457200">
          <a:defRPr sz="2000" kern="0">
            <a:solidFill>
              <a:srgbClr val="FFFFFF"/>
            </a:solidFill>
            <a:ea typeface="华康金刚黑 Std Semibold" panose="020B0600000000000000" pitchFamily="34" charset="-122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9</Words>
  <Application>Microsoft Office PowerPoint</Application>
  <PresentationFormat>宽屏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DengXian</vt:lpstr>
      <vt:lpstr>华康俪金黑W8(P)</vt:lpstr>
      <vt:lpstr>Arial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dreamsummit</cp:lastModifiedBy>
  <cp:revision>756</cp:revision>
  <dcterms:created xsi:type="dcterms:W3CDTF">2018-06-17T04:53:00Z</dcterms:created>
  <dcterms:modified xsi:type="dcterms:W3CDTF">2026-08-25T02:07:19Z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D3B75059290A4CF69134D08046E979DF_13</vt:lpwstr>
  </property>
  <property fmtid="{D5CDD505-2E9C-101B-9397-08002B2CF9AE}" pid="3" name="KSOProductBuildVer">
    <vt:lpwstr>2052-12.1.0.19770</vt:lpwstr>
  </property>
</Properties>
</file>