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wdp" ContentType="image/vnd.ms-photo"/>
  <Default Extension="rels" ContentType="application/vnd.openxmlformats-package.relationships+xml"/>
  <Override PartName="/customXml/itemProps8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</p:sldMasterIdLst>
  <p:notesMasterIdLst>
    <p:notesMasterId r:id="rId5"/>
  </p:notesMasterIdLst>
  <p:sldIdLst>
    <p:sldId id="597" r:id="rId4"/>
  </p:sldIdLst>
  <p:sldSz cx="9334500" cy="5248275" type="screen4x3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6" userDrawn="1">
          <p15:clr>
            <a:srgbClr val="A4A3A4"/>
          </p15:clr>
        </p15:guide>
        <p15:guide id="2" pos="2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460B"/>
    <a:srgbClr val="C00000"/>
    <a:srgbClr val="D67346"/>
    <a:srgbClr val="D91100"/>
    <a:srgbClr val="BA0002"/>
    <a:srgbClr val="900D00"/>
    <a:srgbClr val="DA1600"/>
    <a:srgbClr val="AF1E23"/>
    <a:srgbClr val="204573"/>
    <a:srgbClr val="FF5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72" d="100"/>
          <a:sy n="72" d="100"/>
        </p:scale>
        <p:origin x="618" y="72"/>
      </p:cViewPr>
      <p:guideLst>
        <p:guide orient="horz" pos="1726"/>
        <p:guide pos="2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ommentAuthors" Target="commentAuthors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2" Type="http://schemas.openxmlformats.org/officeDocument/2006/relationships/tags" Target="tags/tag9.xml"/><Relationship Id="rId11" Type="http://schemas.openxmlformats.org/officeDocument/2006/relationships/customXml" Target="../customXml/item1.xml"/><Relationship Id="rId10" Type="http://schemas.openxmlformats.org/officeDocument/2006/relationships/customXmlProps" Target="../customXml/itemProps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/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A63F4-75D7-435D-A8CC-1BCEFE55C3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/>
          <p:nvPr>
            <p:ph type="sldImg" idx="2"/>
          </p:nvPr>
        </p:nvSpPr>
        <p:spPr>
          <a:xfrm>
            <a:off x="684742" y="1143000"/>
            <a:ext cx="548851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/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072BE-9D46-4CEF-97FD-893CE8AF284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tags" Target="../tags/tag4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tags" Target="../tags/tag5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166850" y="859005"/>
            <a:ext cx="7001100" cy="1827360"/>
          </a:xfrm>
        </p:spPr>
        <p:txBody>
          <a:bodyPr anchor="b"/>
          <a:lstStyle>
            <a:lvl1pPr algn="ctr">
              <a:defRPr sz="459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166850" y="2756835"/>
            <a:ext cx="7001100" cy="1267245"/>
          </a:xfrm>
        </p:spPr>
        <p:txBody>
          <a:bodyPr/>
          <a:lstStyle>
            <a:lvl1pPr marL="0" indent="0" algn="ctr">
              <a:buNone/>
              <a:defRPr sz="1835"/>
            </a:lvl1pPr>
            <a:lvl2pPr marL="349885" indent="0" algn="ctr">
              <a:buNone/>
              <a:defRPr sz="1530"/>
            </a:lvl2pPr>
            <a:lvl3pPr marL="699770" indent="0" algn="ctr">
              <a:buNone/>
              <a:defRPr sz="1380"/>
            </a:lvl3pPr>
            <a:lvl4pPr marL="1049655" indent="0" algn="ctr">
              <a:buNone/>
              <a:defRPr sz="1225"/>
            </a:lvl4pPr>
            <a:lvl5pPr marL="1399540" indent="0" algn="ctr">
              <a:buNone/>
              <a:defRPr sz="1225"/>
            </a:lvl5pPr>
            <a:lvl6pPr marL="1749425" indent="0" algn="ctr">
              <a:buNone/>
              <a:defRPr sz="1225"/>
            </a:lvl6pPr>
            <a:lvl7pPr marL="2099310" indent="0" algn="ctr">
              <a:buNone/>
              <a:defRPr sz="1225"/>
            </a:lvl7pPr>
            <a:lvl8pPr marL="2449195" indent="0" algn="ctr">
              <a:buNone/>
              <a:defRPr sz="1225"/>
            </a:lvl8pPr>
            <a:lvl9pPr marL="2799080" indent="0" algn="ctr">
              <a:buNone/>
              <a:defRPr sz="1225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0DA2CC75-8280-4D50-8556-C2874ADEF9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6E190E77-D57C-49F8-ADC2-FB99C50EBC2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2F484BD6-5DE8-4725-84B7-22EF45A26D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68648B63-1779-4EAF-9777-310FDD470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/>
          <p:nvPr>
            <p:ph type="dt" sz="half" idx="10"/>
          </p:nvPr>
        </p:nvSpPr>
        <p:spPr/>
        <p:txBody>
          <a:bodyPr/>
          <a:lstStyle/>
          <a:p>
            <a:fld id="{0CEB1B6A-AEF1-4ACD-BD61-958570690F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</p:nvPr>
        </p:nvSpPr>
        <p:spPr/>
        <p:txBody>
          <a:bodyPr/>
          <a:lstStyle/>
          <a:p>
            <a:fld id="{BB6CB991-6BD3-42F2-8A94-1903E94254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  <p:custDataLst>
              <p:tags r:id="rId2"/>
            </p:custDataLst>
          </p:nvPr>
        </p:nvSpPr>
        <p:spPr>
          <a:xfrm>
            <a:off x="985152" y="5748135"/>
            <a:ext cx="2067254" cy="24246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  <p:custDataLst>
              <p:tags r:id="rId3"/>
            </p:custDataLst>
          </p:nvPr>
        </p:nvSpPr>
        <p:spPr>
          <a:xfrm>
            <a:off x="3667988" y="5748135"/>
            <a:ext cx="3031972" cy="24246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  <p:custDataLst>
              <p:tags r:id="rId4"/>
            </p:custDataLst>
          </p:nvPr>
        </p:nvSpPr>
        <p:spPr>
          <a:xfrm>
            <a:off x="7313706" y="5748135"/>
            <a:ext cx="2067254" cy="24246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-5-Point Star 3"/>
          <p:cNvSpPr/>
          <p:nvPr>
            <p:custDataLst>
              <p:tags r:id="rId2"/>
            </p:custDataLst>
          </p:nvPr>
        </p:nvSpPr>
        <p:spPr>
          <a:xfrm>
            <a:off x="283123" y="272136"/>
            <a:ext cx="318683" cy="302176"/>
          </a:xfrm>
          <a:prstGeom prst="star5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572237" y="291600"/>
            <a:ext cx="2473960" cy="3429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35" dirty="0">
                <a:solidFill>
                  <a:schemeClr val="accent1"/>
                </a:solidFill>
              </a:rPr>
              <a:t>奋斗战斗的伟大民族精神</a:t>
            </a:r>
            <a:endParaRPr lang="zh-CN" altLang="en-US" sz="1635" dirty="0">
              <a:solidFill>
                <a:schemeClr val="accent1"/>
              </a:solidFill>
            </a:endParaRPr>
          </a:p>
        </p:txBody>
      </p:sp>
      <p:sp>
        <p:nvSpPr>
          <p:cNvPr id="5" name="PA-5-Point Star 3"/>
          <p:cNvSpPr/>
          <p:nvPr>
            <p:custDataLst>
              <p:tags r:id="rId2"/>
            </p:custDataLst>
          </p:nvPr>
        </p:nvSpPr>
        <p:spPr>
          <a:xfrm>
            <a:off x="283123" y="272136"/>
            <a:ext cx="318683" cy="302176"/>
          </a:xfrm>
          <a:prstGeom prst="star5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572237" y="291600"/>
            <a:ext cx="2473960" cy="3429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35" dirty="0">
                <a:solidFill>
                  <a:schemeClr val="accent1"/>
                </a:solidFill>
              </a:rPr>
              <a:t>团结合作的伟大民族精神</a:t>
            </a:r>
            <a:endParaRPr lang="zh-CN" altLang="en-US" sz="1635" dirty="0">
              <a:solidFill>
                <a:schemeClr val="accent1"/>
              </a:solidFill>
            </a:endParaRPr>
          </a:p>
        </p:txBody>
      </p:sp>
      <p:sp>
        <p:nvSpPr>
          <p:cNvPr id="5" name="PA-5-Point Star 3"/>
          <p:cNvSpPr/>
          <p:nvPr>
            <p:custDataLst>
              <p:tags r:id="rId2"/>
            </p:custDataLst>
          </p:nvPr>
        </p:nvSpPr>
        <p:spPr>
          <a:xfrm>
            <a:off x="283123" y="272136"/>
            <a:ext cx="318683" cy="302176"/>
          </a:xfrm>
          <a:prstGeom prst="star5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节标题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572237" y="291600"/>
            <a:ext cx="2473960" cy="3429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35" dirty="0">
                <a:solidFill>
                  <a:schemeClr val="accent1"/>
                </a:solidFill>
              </a:rPr>
              <a:t>追逐梦想的伟大民族精神</a:t>
            </a:r>
            <a:endParaRPr lang="zh-CN" altLang="en-US" sz="1635" dirty="0">
              <a:solidFill>
                <a:schemeClr val="accent1"/>
              </a:solidFill>
            </a:endParaRPr>
          </a:p>
        </p:txBody>
      </p:sp>
      <p:sp>
        <p:nvSpPr>
          <p:cNvPr id="5" name="PA-5-Point Star 3"/>
          <p:cNvSpPr/>
          <p:nvPr>
            <p:custDataLst>
              <p:tags r:id="rId2"/>
            </p:custDataLst>
          </p:nvPr>
        </p:nvSpPr>
        <p:spPr>
          <a:xfrm>
            <a:off x="283123" y="272136"/>
            <a:ext cx="318683" cy="302176"/>
          </a:xfrm>
          <a:prstGeom prst="star5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0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l" defTabSz="932815" rtl="0" eaLnBrk="1" latinLnBrk="0" hangingPunct="1">
        <a:lnSpc>
          <a:spcPct val="90000"/>
        </a:lnSpc>
        <a:spcBef>
          <a:spcPct val="0"/>
        </a:spcBef>
        <a:buNone/>
        <a:defRPr sz="4490" kern="1200">
          <a:solidFill>
            <a:schemeClr val="tx1"/>
          </a:solidFill>
          <a:latin typeface="思源宋体 CN" pitchFamily="18" charset="-122"/>
          <a:ea typeface="+mj-ea"/>
          <a:cs typeface="+mj-cs"/>
        </a:defRPr>
      </a:lvl1pPr>
    </p:titleStyle>
    <p:bodyStyle>
      <a:lvl1pPr marL="233045" indent="-233045" algn="l" defTabSz="932815" rtl="0" eaLnBrk="1" latinLnBrk="0" hangingPunct="1">
        <a:lnSpc>
          <a:spcPct val="90000"/>
        </a:lnSpc>
        <a:spcBef>
          <a:spcPts val="1020"/>
        </a:spcBef>
        <a:buFont typeface="Arial" panose="020B0604020202020204" pitchFamily="34" charset="0"/>
        <a:buChar char="•"/>
        <a:defRPr sz="2860" kern="1200">
          <a:solidFill>
            <a:schemeClr val="tx1"/>
          </a:solidFill>
          <a:latin typeface="思源宋体 CN" pitchFamily="18" charset="-122"/>
          <a:ea typeface="思源宋体 CN" pitchFamily="18" charset="-122"/>
          <a:cs typeface="+mn-cs"/>
        </a:defRPr>
      </a:lvl1pPr>
      <a:lvl2pPr marL="69977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思源宋体 CN" pitchFamily="18" charset="-122"/>
          <a:ea typeface="思源宋体 CN" pitchFamily="18" charset="-122"/>
          <a:cs typeface="+mn-cs"/>
        </a:defRPr>
      </a:lvl2pPr>
      <a:lvl3pPr marL="116649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思源宋体 CN" pitchFamily="18" charset="-122"/>
          <a:ea typeface="思源宋体 CN" pitchFamily="18" charset="-122"/>
          <a:cs typeface="+mn-cs"/>
        </a:defRPr>
      </a:lvl3pPr>
      <a:lvl4pPr marL="163322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思源宋体 CN" pitchFamily="18" charset="-122"/>
          <a:ea typeface="思源宋体 CN" pitchFamily="18" charset="-122"/>
          <a:cs typeface="+mn-cs"/>
        </a:defRPr>
      </a:lvl4pPr>
      <a:lvl5pPr marL="209931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思源宋体 CN" pitchFamily="18" charset="-122"/>
          <a:ea typeface="思源宋体 CN" pitchFamily="18" charset="-122"/>
          <a:cs typeface="+mn-cs"/>
        </a:defRPr>
      </a:lvl5pPr>
      <a:lvl6pPr marL="256603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6pPr>
      <a:lvl7pPr marL="303276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7pPr>
      <a:lvl8pPr marL="349948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8pPr>
      <a:lvl9pPr marL="396557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1pPr>
      <a:lvl2pPr marL="46672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2pPr>
      <a:lvl3pPr marL="93281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3pPr>
      <a:lvl4pPr marL="139954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4pPr>
      <a:lvl5pPr marL="186626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5pPr>
      <a:lvl6pPr marL="233299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6pPr>
      <a:lvl7pPr marL="279908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7pPr>
      <a:lvl8pPr marL="326580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8pPr>
      <a:lvl9pPr marL="373253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641768" y="280261"/>
            <a:ext cx="8051265" cy="1014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641768" y="1398061"/>
            <a:ext cx="8051265" cy="3329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2"/>
          </p:nvPr>
        </p:nvSpPr>
        <p:spPr>
          <a:xfrm>
            <a:off x="641768" y="4864861"/>
            <a:ext cx="2100330" cy="280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B1B6A-AEF1-4ACD-BD61-958570690F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3"/>
          </p:nvPr>
        </p:nvSpPr>
        <p:spPr>
          <a:xfrm>
            <a:off x="3092153" y="4864861"/>
            <a:ext cx="3150495" cy="280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</p:nvPr>
        </p:nvSpPr>
        <p:spPr>
          <a:xfrm>
            <a:off x="6592703" y="4864861"/>
            <a:ext cx="2100330" cy="280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CB991-6BD3-42F2-8A94-1903E94254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l" defTabSz="932815" rtl="0" eaLnBrk="1" latinLnBrk="0" hangingPunct="1">
        <a:lnSpc>
          <a:spcPct val="90000"/>
        </a:lnSpc>
        <a:spcBef>
          <a:spcPct val="0"/>
        </a:spcBef>
        <a:buNone/>
        <a:defRPr sz="44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045" indent="-233045" algn="l" defTabSz="932815" rtl="0" eaLnBrk="1" latinLnBrk="0" hangingPunct="1">
        <a:lnSpc>
          <a:spcPct val="90000"/>
        </a:lnSpc>
        <a:spcBef>
          <a:spcPts val="1020"/>
        </a:spcBef>
        <a:buFont typeface="Arial" panose="020B0604020202020204" pitchFamily="34" charset="0"/>
        <a:buChar char="•"/>
        <a:defRPr sz="2860" kern="1200">
          <a:solidFill>
            <a:schemeClr val="tx1"/>
          </a:solidFill>
          <a:latin typeface="+mn-lt"/>
          <a:ea typeface="+mn-ea"/>
          <a:cs typeface="+mn-cs"/>
        </a:defRPr>
      </a:lvl1pPr>
      <a:lvl2pPr marL="69977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2pPr>
      <a:lvl3pPr marL="116649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4pPr>
      <a:lvl5pPr marL="209931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5pPr>
      <a:lvl6pPr marL="256603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6pPr>
      <a:lvl7pPr marL="3032760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7pPr>
      <a:lvl8pPr marL="349948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8pPr>
      <a:lvl9pPr marL="3965575" indent="-233045" algn="l" defTabSz="932815" rtl="0" eaLnBrk="1" latinLnBrk="0" hangingPunct="1">
        <a:lnSpc>
          <a:spcPct val="90000"/>
        </a:lnSpc>
        <a:spcBef>
          <a:spcPct val="102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1pPr>
      <a:lvl2pPr marL="46672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2pPr>
      <a:lvl3pPr marL="93281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3pPr>
      <a:lvl4pPr marL="139954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4pPr>
      <a:lvl5pPr marL="186626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5pPr>
      <a:lvl6pPr marL="233299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6pPr>
      <a:lvl7pPr marL="279908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7pPr>
      <a:lvl8pPr marL="3265805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8pPr>
      <a:lvl9pPr marL="3732530" algn="l" defTabSz="932815" rtl="0" eaLnBrk="1" latinLnBrk="0" hangingPunct="1">
        <a:defRPr sz="1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42999" y="-2041201"/>
            <a:ext cx="5248800" cy="933120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11"/>
          <a:stretch>
            <a:fillRect/>
          </a:stretch>
        </p:blipFill>
        <p:spPr>
          <a:xfrm flipH="1" flipV="1">
            <a:off x="1800" y="1724244"/>
            <a:ext cx="9331200" cy="3524556"/>
          </a:xfrm>
          <a:prstGeom prst="rect">
            <a:avLst/>
          </a:prstGeom>
        </p:spPr>
      </p:pic>
      <p:pic>
        <p:nvPicPr>
          <p:cNvPr id="10" name="图片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4" t="14050" r="16823" b="22946"/>
          <a:stretch>
            <a:fillRect/>
          </a:stretch>
        </p:blipFill>
        <p:spPr>
          <a:xfrm>
            <a:off x="7546975" y="793750"/>
            <a:ext cx="1532890" cy="5619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463040" y="1544320"/>
            <a:ext cx="619315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cs typeface="阿里巴巴普惠体 Medium" pitchFamily="18" charset="-122"/>
                <a:sym typeface="阿里巴巴普惠体" pitchFamily="18" charset="-122"/>
              </a:rPr>
              <a:t>习近平党建思想对马克思主义建党学说的丰富和发展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  <a:cs typeface="阿里巴巴普惠体 Medium" pitchFamily="18" charset="-122"/>
              <a:sym typeface="阿里巴巴普惠体" pitchFamily="18" charset="-122"/>
            </a:endParaRPr>
          </a:p>
        </p:txBody>
      </p:sp>
      <p:pic>
        <p:nvPicPr>
          <p:cNvPr id="850" name="图片 849" descr="棕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7020" y="299085"/>
            <a:ext cx="1161415" cy="348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PA" val="v5.2.9"/>
</p:tagLst>
</file>

<file path=ppt/tags/tag5.xml><?xml version="1.0" encoding="utf-8"?>
<p:tagLst xmlns:p="http://schemas.openxmlformats.org/presentationml/2006/main">
  <p:tag name="PA" val="v5.2.9"/>
</p:tagLst>
</file>

<file path=ppt/tags/tag6.xml><?xml version="1.0" encoding="utf-8"?>
<p:tagLst xmlns:p="http://schemas.openxmlformats.org/presentationml/2006/main">
  <p:tag name="PA" val="v5.2.9"/>
</p:tagLst>
</file>

<file path=ppt/tags/tag7.xml><?xml version="1.0" encoding="utf-8"?>
<p:tagLst xmlns:p="http://schemas.openxmlformats.org/presentationml/2006/main">
  <p:tag name="PA" val="v5.2.9"/>
</p:tagLst>
</file>

<file path=ppt/tags/tag9.xml><?xml version="1.0" encoding="utf-8"?>
<p:tagLst xmlns:p="http://schemas.openxmlformats.org/presentationml/2006/main">
  <p:tag name="resource_record_key" val="{&quot;65&quot;:[20209527],&quot;70&quot;:[3312160,3319542,3333487,3405893,3423776,3322017,3318477,3333620,3403040]}"/>
</p:tagLst>
</file>

<file path=ppt/theme/theme1.xml><?xml version="1.0" encoding="utf-8"?>
<a:theme xmlns:a="http://schemas.openxmlformats.org/drawingml/2006/main" name="Office 主题">
  <a:themeElements>
    <a:clrScheme name="自定义 1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C3456"/>
      </a:accent1>
      <a:accent2>
        <a:srgbClr val="F36523"/>
      </a:accent2>
      <a:accent3>
        <a:srgbClr val="2C3456"/>
      </a:accent3>
      <a:accent4>
        <a:srgbClr val="F36523"/>
      </a:accent4>
      <a:accent5>
        <a:srgbClr val="2C3456"/>
      </a:accent5>
      <a:accent6>
        <a:srgbClr val="F36523"/>
      </a:accent6>
      <a:hlink>
        <a:srgbClr val="2C3456"/>
      </a:hlink>
      <a:folHlink>
        <a:srgbClr val="F36523"/>
      </a:folHlink>
    </a:clrScheme>
    <a:fontScheme name="自定义 1">
      <a:majorFont>
        <a:latin typeface="Calibri Light"/>
        <a:ea typeface="思源黑体 CN Bold"/>
        <a:cs typeface=""/>
      </a:majorFont>
      <a:minorFont>
        <a:latin typeface="Calibri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A0000"/>
      </a:accent1>
      <a:accent2>
        <a:srgbClr val="FFC000"/>
      </a:accent2>
      <a:accent3>
        <a:srgbClr val="DA0000"/>
      </a:accent3>
      <a:accent4>
        <a:srgbClr val="FFC000"/>
      </a:accent4>
      <a:accent5>
        <a:srgbClr val="DA0000"/>
      </a:accent5>
      <a:accent6>
        <a:srgbClr val="FFC000"/>
      </a:accent6>
      <a:hlink>
        <a:srgbClr val="DA0000"/>
      </a:hlink>
      <a:folHlink>
        <a:srgbClr val="FFC000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E657119C-6982-421D-8BA7-E74DEB70A7D9-1">
      <extobjdata type="E657119C-6982-421D-8BA7-E74DEB70A7D9" data="ewoJIkNhdGVnb3J5IiA6ICJtaW5kX2ZyZWUiLAoJIkRlZmluaXRpb24iIDogIkpUZENKVEl5ZDJGMFpYSnRZWEpySlRJeUpUTkJKVEl5SlRJeUpUSkRKVEl5WTJocGJHUnlaVzRsTWpJbE0wRWxOVUlsTjBJbE1qSndZWEpsYm5RbE1qSWxNMEVsTWpKeWIyOTBKVEl5SlRKREpUSXlZMmhwYkdSeVpXNGxNaklsTTBFbE5VSWxOVVFsTWtNbE1qSnBaQ1V5TWlVelFTVXlNbVEyWTJKalpUSmxPR00yWlNVeU1pVXlReVV5TW5ScGRHeGxKVEl5SlROQkpUSXlKVVUySlRrNEpVRkdKVVUySlRrMkpVSXdKVVUySlRrM0pVSTJKVVUwSlVKQ0pVRXpKVVUySlRoRkpVRXlKVVUzSlVJMEpVRXlKVVU1SlVFNUpVRkRKVVUxSlRnMUpUaENKVVUySlRnd0pUbEVKVVUwSlVJNEpVSkNKVVUwSlVJNUpUZzVKVVUySlRnNUpVRTNKVVUySlRrMEpVSkdKVVUxSlRnMUpUbEJKVVUxSlVKQ0pVSkJKVVU0SlVGRkpVSkZKVVU0SlVFM0pUZzBKVVUxSlVKRkpUaENKVVUxSlVKRUpVRXlKVVUySlRnNEpUa3dKVVUzSlRsQkpUZzBKVVU1SlRnM0pUaEVKVVUxSlVFMEpVRTNKVVUzSlRrd0pUZzJKVVU0SlVGRkpVSkJKVVUxSlRnNEpUbENKVVUySlRrMkpVSXdKVVUySlRnNEpUa3dKVVUySlRsRkpUbERKVEl5SlRKREpUSXliR2x1WlZOMGVXeGxKVEl5SlROQkpUZENKVEl5Y21GdVpHOXRUR2x1WlVOdmJHOXlKVEl5SlROQkpUSXlKVEl6UTBZM05EWTFKVEl5SlRkRUpUSkRKVEl5YzNSNWJHVWxNaklsTTBFbE4wSWxNakptYjI1MExXWmhiV2xzZVNVeU1pVXpRU1V5TWlWRk5TVkJSU1U0UWlWRk5DVkNSQ1U1TXlVeU1pVXlReVV5TW1admJuUXRjMmw2WlNVeU1pVXpRU1V5TWpJNGNIZ2xNaklsTWtNbE1qSmpiMnh2Y2lVeU1pVXpRU1V5TW5KbllpZ3dKVEpETUNVeVF6QXBKVEl5SlRkRUpUZEVKVEpESlRkQ0pUSXljR0Z5Wlc1MEpUSXlKVE5CSlRJeWNtOXZkQ1V5TWlVeVF5VXlNbU5vYVd4a2NtVnVKVEl5SlROQkpUVkNKVFZFSlRKREpUSXlhV1FsTWpJbE0wRWxNakl3T0dNeVpUY3daR1F3WVRFbE1qSWxNa01sTWpKMGFYUnNaU1V5TWlVelFTVXlNaVZGTmlVNU9DVkJSaVZGTkNWQ09TVkJNQ1ZGT0NWQ1JpVTVNU1ZGTlNWQ09TVkNNeVZGTmlVNU5pVkNNQ1ZGTmlVNU55VkNOaVZGTkNWQ1FpVkJNeVZGTkNWQ09DVkJSQ1ZGTlNVNVFpVkNSQ1ZGTnlVNE9TVkNPU1ZGT0NVNE9TVkNNaVZGTnlWQk5DVkNSU1ZGTkNWQ1F5VTVRU1ZGTkNWQ09DVkNRaVZGTkNWQ09TVTRPU1ZGTmlVNE1DVTVSQ1ZGTmlVNE15VkNNeVZGTnlVNVFTVTROQ1ZGT1NVNE55VTRSQ1ZGT0NWQk5pVTRNU1ZGTnlWQ1FpVTROQ1ZGTmlVNE9DVTVNQ1ZGT1NVNE15VkJPQ1ZGTlNVNE9DVTROaVV5TWlVeVF5VXlNbXhwYm1WVGRIbHNaU1V5TWlVelFTVTNRaVV5TW5KaGJtUnZiVXhwYm1WRGIyeHZjaVV5TWlVelFTVXlNaVV5TTBSQlFqRTJSQ1V5TWlVM1JDVXlReVV5TW5OMGVXeGxKVEl5SlROQkpUZENKVEl5Wm05dWRDMW1ZVzFwYkhrbE1qSWxNMEVsTWpJbFJUVWxRVVVsT0VJbFJUUWxRa1FsT1RNbE1qSWxNa01sTWpKbWIyNTBMWE5wZW1VbE1qSWxNMEVsTWpJeU9IQjRKVEl5SlRkRUpUZEVKVFZFSlRKREpUSXljbTl2ZENVeU1pVXpRWFJ5ZFdVbE1rTWxNakowYUdWdFpTVXlNaVV6UVNVeU1pVTNRaVUxUXlVeU1tSmhZMnRuY205MWJtUWxOVU1sTWpJbE0wRWxOVU1sTWpJbE1qTm1abVptWm1ZbE5VTWxNaklsTWtNbE5VTWxNakoyWlhKemFXOXVKVFZESlRJeUpUTkJKVFZESlRJeWRqWXVNUzR4SlRWREpUSXlKVEpESlRWREpUSXlZMjl0Ylc5dUpUVkRKVEl5SlROQkpUZENKVFZESlRJeVltOXNaQ1UxUXlVeU1pVXpRV1poYkhObEpUSkRKVFZESlRJeWFYUmhiR2xqSlRWREpUSXlKVE5CWm1Gc2MyVWxNa01sTlVNbE1qSjBaWGgwUVd4cFoyNGxOVU1sTWpJbE0wRWxOVU1sTWpKc1pXWjBKVFZESlRJeUpUZEVKVEpESlRWREpUSXlZMjl1Ym1WamRHbHZibE4wZVd4bEpUVkRKVEl5SlROQkpUZENKVFZESlRJeWJHbHVaVmRwWkhSb0pUVkRKVEl5SlROQk1pVXlReVUxUXlVeU1teHBibVZEYjJ4dmNpVTFReVV5TWlVelFTVTFReVV5TWlVeU16TkZORFUxTXlVMVF5VXlNaVV5UXlVMVF5VXlNbXhwYm1WVWVYQmxKVFZESlRJeUpUTkJKVFZESlRJeVpHRnphR1ZrSlRWREpUSXlKVGRFSlRKREpUVkRKVEl5YzNWdGJXRnllVlJ2Y0dsakpUVkRKVEl5SlROQkpUZENKVFZESlRJeVptOXVkQzF6YVhwbEpUVkRKVEl5SlROQkpUVkRKVEl5TVRSd2VDVTFReVV5TWlVeVF5VTFReVV5TW5OMWJXMWhjbmxNYVc1bFEyOXNiM0lsTlVNbE1qSWxNMEVsTlVNbE1qSWxNak16UlRRMU5UTWxOVU1sTWpJbE1rTWxOVU1sTWpKemRXMXRZWEo1VEdsdVpWZHBaSFJvSlRWREpUSXlKVE5CTWlVeVF5VTFReVV5TW5OMWJXMWhjbmxNYVc1bFZIbHdaU1UxUXlVeU1pVXpRU1UxUXlVeU1tTjFjblpsWDJOdmJYQnNaWGdsTlVNbE1qSWxOMFFsTWtNbE5VTWxNakppYjNWdVpHRnllVk4wZVd4bEpUVkRKVEl5SlROQkpUZENKVFZESlRJeWJHbHVaVU52Ykc5eUpUVkRKVEl5SlROQkpUVkRKVEl5SlRJek0wVTBOVFV6SlRWREpUSXlKVEpESlRWREpUSXliR2x1WlZkcFpIUm9KVFZESlRJeUpUTkJNaVV5UXlVMVF5VXlNbXhwYm1WVWVYQmxKVFZESlRJeUpUTkJNaVV5UXlVMVF5VXlNbVJoYzJoaGNuSmhlU1UxUXlVeU1pVXpRU1UxUXlVeU1qWWxNa016SlRWREpUSXlKVEpESlRWREpUSXlabWxzYkNVMVF5VXlNaVV6UVNVMVF5VXlNaVV5TXpORk5EVTFNeVUxUXlVeU1pVXlReVUxUXlVeU1tOXdZV05wZEhrbE5VTWxNaklsTTBFbE5VTWxNakl3TGpFbE5VTWxNaklsTjBRbE1rTWxOVU1sTWpKalpXNTBaWEpVYjNCcFl5VTFReVV5TWlVelFTVTNRaVUxUXlVeU1tWnZiblF0YzJsNlpTVTFReVV5TWlVelFUTXdKVEpESlRWREpUSXliR2x1WlZOMGVXeGxKVFZESlRJeUpUTkJKVGRDSlRWREpUSXliR2x1WlZSNWNHVWxOVU1sTWpJbE0wRWxOVU1sTWpKeWIzVnVaRUp5YjJ0bGJpVTFReVV5TWlVeVF5VTFReVV5TW14cGJtVlhhV1IwYUNVMVF5VXlNaVV6UVRNbE4wUWxNa01sTlVNbE1qSnphR0Z3WlNVMVF5VXlNaVV6UVNVMVF5VXlNbkpoWkdsaGJuTlNaV04wWVc1bmJHVWxOVU1sTWpJbE1rTWxOVU1sTWpKaVlXTnJaM0p2ZFc1a0pUVkRKVEl5SlROQkpUVkRKVEl5SlRJek0wVTBOVFV6SlRWREpUSXlKVEpESlRWREpUSXlZbTl5WkdWeUxXTnZiRzl5SlRWREpUSXlKVE5CSlRWREpUSXlKVEl6TTBVME5UVXpKVFZESlRJeUpUSkRKVFZESlRJeVptOXVkQzEzWldsbmFIUWxOVU1sTWpJbE0wRWxOVU1sTWpKaWIyeGtKVFZESlRJeUpUZEVKVEpESlRWREpUSXljMlZqVkc5d2FXTWxOVU1sTWpJbE0wRWxOMElsTlVNbE1qSm1iMjUwTFhOcGVtVWxOVU1sTWpJbE0wRXhPQ1V5UXlVMVF5VXlNbXhwYm1WVGRIbHNaU1UxUXlVeU1pVXpRU1UzUWlVMVF5VXlNbXhwYm1WVWVYQmxKVFZESlRJeUpUTkJKVFZESlRJeWNtOTFibVJDY205clpXNGxOVU1sTWpJbE1rTWxOVU1sTWpKc2FXNWxWMmxrZEdnbE5VTWxNaklsTTBFeUpUZEVKVEpESlRWREpUSXljMmhoY0dVbE5VTWxNaklsTTBFbE5VTWxNakp5WVdScFlXNXpVbVZqZEdGdVoyeGxKVFZESlRJeUpUSkRKVFZESlRJeVltRmphMmR5YjNWdVpDVTFReVV5TWlVelFTVTFReVV5TW1GMWRHOURiMnh2Y2lVMVF5VXlNaVV5UXlVMVF5VXlNbUp2Y21SbGNpMWpiMnh2Y2lVMVF5VXlNaVV6UVNVMVF5VXlNbUYxZEc5RGIyeHZjaVUxUXlVeU1pVTNSQ1V5UXlVMVF5VXlNbU5vYVd4a1ZHOXdhV01sTlVNbE1qSWxNMEVsTjBJbE5VTWxNakptYjI1MExYTnBlbVVsTlVNbE1qSWxNMEV4TkNVeVF5VTFReVV5TW14cGJtVlRkSGxzWlNVMVF5VXlNaVV6UVNVM1FpVTFReVV5TW14cGJtVlVlWEJsSlRWREpUSXlKVE5CSlRWREpUSXljbTkxYm1SQ2NtOXJaVzRsTlVNbE1qSWxNa01sTlVNbE1qSnNhVzVsVjJsa2RHZ2xOVU1sTWpJbE0wRXlKVGRFSlRKREpUVkRKVEl5YzJoaGNHVWxOVU1sTWpJbE0wRWxOVU1sTWpKeVlXUnBZVzV6VW1WamRHRnVaMnhsSlRWREpUSXlKVEpESlRWREpUSXlZbUZqYTJkeWIzVnVaQ1UxUXlVeU1pVXpRU1UxUXlVeU1tRjFkRzlEYjJ4dmNpVTFReVV5TWlVeVF5VTFReVV5TW1KdmNtUmxjaTFqYjJ4dmNpVTFReVV5TWlVelFTVTFReVV5TW1GMWRHOURiMnh2Y2lVMVF5VXlNaVV5UXlVMVF5VXlNbU5vYVd4a1FtZFBjR0ZqYVhSNUpUVkRKVEl5SlROQkpUVkRKVEl5TUM0eE5pVTFReVV5TWlVM1JDVXlReVUxUXlVeU1tRjFkRzlEYjJ4dmNpVTFReVV5TWlVelFYUnlkV1VsTWtNbE5VTWxNakpqYjJ4dmNreHBjM1FsTlVNbE1qSWxNMEVsTlVJbE5VTWxNaklsTWpORFJqYzBOalVsTlVNbE1qSWxNa01sTlVNbE1qSWxNak5FUVVJeE5rUWxOVU1sTWpJbE1rTWxOVU1sTWpJbE1qTTRRamxGTmtZbE5VTWxNaklsTWtNbE5VTWxNaklsTWpNM016aENRa01sTlVNbE1qSWxNa01sTlVNbE1qSWxNak01Umpnd1FqSWxOVU1sTWpJbE5VUWxNa01sTlVNbE1qSnphMlZzWlhSdmJrbGtKVFZESlRJeUpUTkJKVFZESlRJeVluSmhZMlZmWW1jdGIzQmhZMmwwZVNVMVF5VXlNaVV5UXlVMVF5VXlNbU52Ykc5eVEyRnlaRWxrSlRWREpUSXlKVE5CSlRWREpUSXlablZuZFdOaGFXaHZibWNsTlVNbE1qSWxNa01sTlVNbE1qSmpiMnh2Y2sxcGJtOXlTV1FsTlVNbE1qSWxNMEVsTlVNbE1qSnRhVzVrTFhOMGVXeGxNU1UxUXlVeU1pVTNSQ1V5TWlVeVF5VXlNbWxrSlRJeUpUTkJKVEl5Y205dmRDVXlNaVV5UXlVeU1uUnBkR3hsSlRJeUpUTkJKVEl5SlVVMEpVSTVKVUV3SlVVNEpVSkdKVGt4SlVVMUpVSTVKVUl6SlVVMUpUZzFKVGxCSlVVMUpVSkNKVUpCSlVVMkpUZ3dKVGxFSlVVMkpUZ3pKVUl6SlRJeUpUSkRKVEl5ZG1WeWMybHZiaVV5TWlVelFUQWxNa01sTWpKemRISjFZM1IxY21VbE1qSWxNMEVsTWpKdGFXNWtYMkp5WVdObFgzSnBaMmgwSlRJeUpUSkRKVEl5Wm5KbFpVTm9hV3hrY21WdUpUSXlKVE5CSlRWQ0pUVkVKVEpESlRJeWRHVjRkRUYxZEc5WGNtRndWMmxrZEdnbE1qSWxNMEU1TURBbE1rTWxNakprWVhSaEpUSXlKVE5CSlRkQ0pUSXljbWxuYUhRdFkyOXVkR1Z1ZEMxcGJtUmxlQ1V5TWlVelFUSWxOMFFsTWtNbE1qSmxaR2wwYjNKV1pYSnphVzl1SlRJeUpUTkJKVEl5VmpJbE1qSWxNa01sTWpKamIyMXRaVzUwY3lVeU1pVXpRU1UxUWlVMVJDVXlReVV5TW5Ob2IzZFhZWFJsY20xaGNtc2xNaklsTTBGbVlXeHpaU1V5UXlVeU1uUnZaRzlNYVhOMEpUSXlKVE5CSlRkQ0pUZEVKVEpESlRJeWFYTkNZV05yWjNKdmRXNWtKVEl5SlROQmRISjFaU1V5UXlVeU1taHBaR1ZUWld4bUpUSXlKVE5CWm1Gc2MyVWxNa01sTWpKemRIbHNaU1V5TWlVelFTVTNRaVV5TW1admJuUXRabUZ0YVd4NUpUSXlKVE5CSlRJeUpVVTFKVUZGSlRoQ0pVVTBKVUpFSlRrekpUSXlKVEpESlRJeVptOXVkQzF6YVhwbEpUSXlKVE5CSlRJeU1qaHdlQ1V5TWlVM1JDVXlReVV5TW14cGJtVlRkSGxzWlNVeU1pVXpRU1UzUWlVM1JDVTNSQT09IiwKCSJGaWxlSWQiIDogIjA3OTI1Y2NlLTZlMDktNGMwYS05N2Y1LWZkODgyZDcyMTg1OCIKfQo="/>
    </extobj>
    <extobj name="E657119C-6982-421D-8BA7-E74DEB70A7D9-2">
      <extobjdata type="E657119C-6982-421D-8BA7-E74DEB70A7D9" data="ewoJIkNhdGVnb3J5IiA6ICJtaW5kX2ZyZWUiLAoJIkRlZmluaXRpb24iIDogIkpUZENKVEl5WTJocGJHUnlaVzRsTWpJbE0wRWxOVUlsTjBJbE1qSnBaQ1V5TWlVelFTVXlNakUzTURKaVlXVXpPRGd6TmlVeU1pVXlReVV5TW5ScGRHeGxKVEl5SlROQkpUSXlKVVUySlRrMEpVSkdKVVUySlVJeUpVSkNKVVUxSlVKQ0pVSkJKVVU0SlVGRkpVSkZKVEl5SlRKREpUSXljR0Z5Wlc1MEpUSXlKVE5CSlRJeWNtOXZkQ1V5TWlVeVF5VXlNbU5vYVd4a2NtVnVKVEl5SlROQkpUVkNKVFZFSlRKREpUSXlZMkZzYkc5MWRDVXlNaVV6UVNVMVFpVTFSQ1V5UXlVeU1uVndaR0YwWlZSbGVIUWxNaklsTTBGMGNuVmxKVEpESlRJeWJHbHVaVk4wZVd4bEpUSXlKVE5CSlRkQ0pUSXljbUZ1Wkc5dFRHbHVaVU52Ykc5eUpUSXlKVE5CSlRJeUpUSXpSVEZDT1VJNUpUSXlKVGRFSlRKREpUSXljM1I1YkdVbE1qSWxNMEVsTjBJbE1qSm1iMjUwTFdaaGJXbHNlU1V5TWlVelFTVXlNaVZGTlNWQlJTVTRRaVZGTkNWQ1JDVTVNeVV5TWlVeVF5VXlNbVp2Ym5RdGMybDZaU1V5TWlVelFTVXlNakk0Y0hnbE1qSWxOMFFsTjBRbE1rTWxOMElsTWpKcFpDVXlNaVV6UVNVeU1qQmtZVFZrTnpkaU9EVTBPQ1V5TWlVeVF5VXlNblJwZEd4bEpUSXlKVE5CSlRJeUpVVTJKVGd3SlRsRUpVVTJKVGd6SlVJekpVVTFKVUpDSlVKQkpVVTRKVUZGSlVKRkpUSXlKVEpESlRJeWNHRnlaVzUwSlRJeUpUTkJKVEl5Y205dmRDVXlNaVV5UXlVeU1tTm9hV3hrY21WdUpUSXlKVE5CSlRWQ0pUVkVKVEpESlRJeVkyRnNiRzkxZENVeU1pVXpRU1UxUWlVMVJDVXlReVV5TW5Wd1pHRjBaVlJsZUhRbE1qSWxNMEYwY25WbEpUSkRKVEl5YkdsdVpWTjBlV3hsSlRJeUpUTkJKVGRDSlRJeWNtRnVaRzl0VEdsdVpVTnZiRzl5SlRJeUpUTkJKVEl5SlRJelJURkVOME5DSlRJeUpUZEVKVEpESlRJeWMzUjViR1VsTWpJbE0wRWxOMElsTWpKbWIyNTBMV1poYldsc2VTVXlNaVV6UVNVeU1pVkZOU1ZCUlNVNFFpVkZOQ1ZDUkNVNU15VXlNaVV5UXlVeU1tWnZiblF0YzJsNlpTVXlNaVV6UVNVeU1qSTRjSGdsTWpJbE4wUWxOMFFsTWtNbE4wSWxNakpwWkNVeU1pVXpRU1V5TWpWbFpEY3dNV1UxTURWaFl5VXlNaVV5UXlVeU1uUnBkR3hsSlRJeUpUTkJKVEl5SlVVM0pVSkNKVGcwSlVVM0pVSkNKVGczSlVVMUpVSkNKVUpCSlVVNEpVRkZKVUpGSlRJeUpUSkRKVEl5Y0dGeVpXNTBKVEl5SlROQkpUSXljbTl2ZENVeU1pVXlReVV5TW1Ob2FXeGtjbVZ1SlRJeUpUTkJKVFZDSlRWRUpUSkRKVEl5WTJGc2JHOTFkQ1V5TWlVelFTVTFRaVUxUkNVeVF5VXlNblZ3WkdGMFpWUmxlSFFsTWpJbE0wRjBjblZsSlRKREpUSXliR2x1WlZOMGVXeGxKVEl5SlROQkpUZENKVEl5Y21GdVpHOXRUR2x1WlVOdmJHOXlKVEl5SlROQkpUSXlKVEl6UTBGRU4wVXpKVEl5SlRkRUpUSkRKVEl5YzNSNWJHVWxNaklsTTBFbE4wSWxNakptYjI1MExXWmhiV2xzZVNVeU1pVXpRU1V5TWlWRk5TVkJSU1U0UWlWRk5DVkNSQ1U1TXlVeU1pVXlReVV5TW1admJuUXRjMmw2WlNVeU1pVXpRU1V5TWpJNGNIZ2xNaklsTjBRbE4wUWxNa01sTjBJbE1qSnBaQ1V5TWlVelFTVXlNamc0WVRObFkyVmpOMll5TlNVeU1pVXlReVV5TW5ScGRHeGxKVEl5SlROQkpUSXlKVVUzSlVKQkpVRkJKVVUxSlVKRkpUaENKVVUxSlVKQ0pVSkJKVVU0SlVGRkpVSkZKVEl5SlRKREpUSXljR0Z5Wlc1MEpUSXlKVE5CSlRJeWNtOXZkQ1V5TWlVeVF5VXlNbU5vYVd4a2NtVnVKVEl5SlROQkpUVkNKVFZFSlRKREpUSXlZMkZzYkc5MWRDVXlNaVV6UVNVMVFpVTFSQ1V5UXlVeU1uVndaR0YwWlZSbGVIUWxNaklsTTBGMGNuVmxKVEpESlRJeWJHbHVaVk4wZVd4bEpUSXlKVE5CSlRkQ0pUSXljbUZ1Wkc5dFRHbHVaVU52Ykc5eUpUSXlKVE5CSlRJeUpUSXpSRFZGTVVRM0pUSXlKVGRFSlRKREpUSXljM1I1YkdVbE1qSWxNMEVsTjBJbE1qSm1iMjUwTFdaaGJXbHNlU1V5TWlVelFTVXlNaVZGTlNWQlJTVTRRaVZGTkNWQ1JDVTVNeVV5TWlVeVF5VXlNbVp2Ym5RdGMybDZaU1V5TWlVelFTVXlNakk0Y0hnbE1qSWxOMFFsTjBRbE1rTWxOMElsTWpKcFpDVXlNaVV6UVNVeU1tVXlabUkzTjJNeE5UVTFaQ1V5TWlVeVF5VXlNblJwZEd4bEpUSXlKVE5CSlRJeUpVVTFKVGc0SlVJMkpVVTFKVUpCSlVFMkpVVTFKVUpDSlVKQkpVVTRKVUZGSlVKRkpUSXlKVEpESlRJeWNHRnlaVzUwSlRJeUpUTkJKVEl5Y205dmRDVXlNaVV5UXlVeU1tTm9hV3hrY21WdUpUSXlKVE5CSlRWQ0pUVkVKVEpESlRJeVkyRnNiRzkxZENVeU1pVXpRU1UxUWlVMVJDVXlReVV5TW5Wd1pHRjBaVlJsZUhRbE1qSWxNMEYwY25WbEpUSkRKVEl5YkdsdVpWTjBlV3hsSlRJeUpUTkJKVGRDSlRJeWNtRnVaRzl0VEdsdVpVTnZiRzl5SlRJeUpUTkJKVEl5SlRJelJURkNPVUk1SlRJeUpUZEVKVEpESlRJeWMzUjViR1VsTWpJbE0wRWxOMElsTWpKbWIyNTBMV1poYldsc2VTVXlNaVV6UVNVeU1pVkZOU1ZCUlNVNFFpVkZOQ1ZDUkNVNU15VXlNaVV5UXlVeU1tWnZiblF0YzJsNlpTVXlNaVV6UVNVeU1qSTRjSGdsTWpJbE4wUWxOMFFsTWtNbE4wSWxNakpqYUdsc1pISmxiaVV5TWlVelFTVTFRaVUxUkNVeVF5VXlNbWxrSlRJeUpUTkJKVEl5TkdReVltRTFNbUl0WW1JeU55MDBORGs1TFdFMk1UQXRNek5pTWpjd01qRTRNbVU0SlRJeUpUSkRKVEl5ZEdsMGJHVWxNaklsTTBFbE1qSWxSVFVsT0VZbE9FUWxSVGdsT0RVbE9UQWxSVGdsUWpRbFFUVWxSVFlsT1RZbE9UY2xSVFFsUWtFbE9Ea2xNaklsTWtNbE1qSndZWEpsYm5RbE1qSWxNMEVsTWpKeWIyOTBKVEl5SlRKREpUSXliR2x1WlZOMGVXeGxKVEl5SlROQkpUZENKVEl5Y21GdVpHOXRUR2x1WlVOdmJHOXlKVEl5SlROQkpUSXlKVEl6UlRGRU4wTkNKVEl5SlRkRUpUSkRKVEl5WTJGc2JHOTFkQ1V5TWlVelFTVTFRaVUxUkNVeVF5VXlNbk4wZVd4bEpUSXlKVE5CSlRkQ0pUSXlabTl1ZEMxbVlXMXBiSGtsTWpJbE0wRWxNaklsUlRVbFFVVWxPRUlsUlRRbFFrUWxPVE1sTWpJbE1rTWxNakptYjI1MExYTnBlbVVsTWpJbE0wRWxNakl5T0hCNEpUSXlKVGRFSlRkRUpUVkVKVEpESlRJeWNtOXZkQ1V5TWlVelFYUnlkV1VsTWtNbE1qSjBhR1Z0WlNVeU1pVXpRU1V5TWlVM1FpVTFReVV5TW1KaFkydG5jbTkxYm1RbE5VTWxNaklsTTBFbE5VTWxNaklsTWpObVptWm1abVlsTlVNbE1qSWxNa01sTlVNbE1qSjJaWEp6YVc5dUpUVkRKVEl5SlROQkpUVkRKVEl5ZGpZdU1TNHhKVFZESlRJeUpUSkRKVFZESlRJeVkyOXRiVzl1SlRWREpUSXlKVE5CSlRkQ0pUVkRKVEl5WW05c1pDVTFReVV5TWlVelFXWmhiSE5sSlRKREpUVkRKVEl5YVhSaGJHbGpKVFZESlRJeUpUTkJabUZzYzJVbE1rTWxOVU1sTWpKMFpYaDBRV3hwWjI0bE5VTWxNaklsTTBFbE5VTWxNakpzWldaMEpUVkRKVEl5SlRkRUpUSkRKVFZESlRJeVkyOXVibVZqZEdsdmJsTjBlV3hsSlRWREpUSXlKVE5CSlRkQ0pUVkRKVEl5YkdsdVpWZHBaSFJvSlRWREpUSXlKVE5CTWlVeVF5VTFReVV5TW14cGJtVkRiMnh2Y2lVMVF5VXlNaVV6UVNVMVF5VXlNaVV5TXpJNE5FWTNPQ1UxUXlVeU1pVXlReVUxUXlVeU1teHBibVZVZVhCbEpUVkRKVEl5SlROQkpUVkRKVEl5WkdGemFHVmtKVFZESlRJeUpUZEVKVEpESlRWREpUSXljM1Z0YldGeWVWUnZjR2xqSlRWREpUSXlKVE5CSlRkQ0pUVkRKVEl5Wm05dWRDMXphWHBsSlRWREpUSXlKVE5CSlRWREpUSXlNVFJ3ZUNVMVF5VXlNaVV5UXlVMVF5VXlNbk4xYlcxaGNubE1hVzVsUTI5c2IzSWxOVU1sTWpJbE0wRWxOVU1sTWpJbE1qTXlPRFJHTnpnbE5VTWxNaklsTWtNbE5VTWxNakp6ZFcxdFlYSjVUR2x1WlZkcFpIUm9KVFZESlRJeUpUTkJNaVV5UXlVMVF5VXlNbk4xYlcxaGNubE1hVzVsVkhsd1pTVTFReVV5TWlVelFTVTFReVV5TW1OMWNuWmxYMk52YlhCc1pYZ2xOVU1sTWpJbE4wUWxNa01sTlVNbE1qSmliM1Z1WkdGeWVWTjBlV3hsSlRWREpUSXlKVE5CSlRkQ0pUVkRKVEl5YkdsdVpVTnZiRzl5SlRWREpUSXlKVE5CSlRWREpUSXlKVEl6TWpnMFJqYzRKVFZESlRJeUpUSkRKVFZESlRJeWJHbHVaVmRwWkhSb0pUVkRKVEl5SlROQk1pVXlReVUxUXlVeU1teHBibVZVZVhCbEpUVkRKVEl5SlROQk1pVXlReVUxUXlVeU1tUmhjMmhoY25KaGVTVTFReVV5TWlVelFTVTFReVV5TWpZbE1rTXpKVFZESlRJeUpUSkRKVFZESlRJeVptbHNiQ1UxUXlVeU1pVXpRU1UxUXlVeU1pVXlNekk0TkVZM09DVTFReVV5TWlVeVF5VTFReVV5TW05d1lXTnBkSGtsTlVNbE1qSWxNMEVsTlVNbE1qSXdMakVsTlVNbE1qSWxOMFFsTWtNbE5VTWxNakpqWlc1MFpYSlViM0JwWXlVMVF5VXlNaVV6UVNVM1FpVTFReVV5TW1admJuUXRjMmw2WlNVMVF5VXlNaVV6UVRNd0pUSkRKVFZESlRJeWJHbHVaVk4wZVd4bEpUVkRKVEl5SlROQkpUZENKVFZESlRJeWJHbHVaVlI1Y0dVbE5VTWxNaklsTTBFbE5VTWxNakpqZFhKMlpTVTFReVV5TWlVeVF5VTFReVV5TW14cGJtVlhhV1IwYUNVMVF5VXlNaVV6UVRNbE4wUWxNa01sTlVNbE1qSnphR0Z3WlNVMVF5VXlNaVV6UVNVMVF5VXlNbkpoWkdsaGJuTlNaV04wWVc1bmJHVWxOVU1sTWpJbE1rTWxOVU1sTWpKaVlXTnJaM0p2ZFc1a0pUVkRKVEl5SlROQkpUVkRKVEl5SlRJek1qZzBSamM0SlRWREpUSXlKVEpESlRWREpUSXlZbTl5WkdWeUxXTnZiRzl5SlRWREpUSXlKVE5CSlRWREpUSXlKVEl6TWpnMFJqYzRKVFZESlRJeUpUSkRKVFZESlRJeVptOXVkQzEzWldsbmFIUWxOVU1sTWpJbE0wRWxOVU1sTWpKaWIyeGtKVFZESlRJeUpUZEVKVEpESlRWREpUSXljMlZqVkc5d2FXTWxOVU1sTWpJbE0wRWxOMElsTlVNbE1qSm1iMjUwTFhOcGVtVWxOVU1sTWpJbE0wRXhPQ1V5UXlVMVF5VXlNbXhwYm1WVGRIbHNaU1UxUXlVeU1pVXpRU1UzUWlVMVF5VXlNbXhwYm1WVWVYQmxKVFZESlRJeUpUTkJKVFZESlRJeWNtOTFibVJDY205clpXNGxOVU1sTWpJbE1rTWxOVU1sTWpKc2FXNWxWMmxrZEdnbE5VTWxNaklsTTBFeUpUZEVKVEpESlRWREpUSXljMmhoY0dVbE5VTWxNaklsTTBFbE5VTWxNakp5WVdScFlXNXpVbVZqZEdGdVoyeGxKVFZESlRJeUpUSkRKVFZESlRJeVltRmphMmR5YjNWdVpDVTFReVV5TWlVelFTVTFReVV5TW1GMWRHOURiMnh2Y2lVMVF5VXlNaVV5UXlVMVF5VXlNbUp2Y21SbGNpMWpiMnh2Y2lVMVF5VXlNaVV6UVNVMVF5VXlNbUYxZEc5RGIyeHZjaVUxUXlVeU1pVTNSQ1V5UXlVMVF5VXlNbU5vYVd4a1ZHOXdhV01sTlVNbE1qSWxNMEVsTjBJbE5VTWxNakptYjI1MExYTnBlbVVsTlVNbE1qSWxNMEV4TkNVeVF5VTFReVV5TW14cGJtVlRkSGxzWlNVMVF5VXlNaVV6UVNVM1FpVTFReVV5TW14cGJtVlVlWEJsSlRWREpUSXlKVE5CSlRWREpUSXljbTkxYm1SQ2NtOXJaVzRsTlVNbE1qSWxNa01sTlVNbE1qSnNhVzVsVjJsa2RHZ2xOVU1sTWpJbE0wRXlKVGRFSlRKREpUVkRKVEl5YzJoaGNHVWxOVU1sTWpJbE0wRWxOVU1sTWpKMWJtUmxjbXhwYm1VbE5VTWxNaklsTWtNbE5VTWxNakppYjNKa1pYSXRkMmxrZEdnbE5VTWxNaklsTTBFeUpUSkRKVFZESlRJeVltOXlaR1Z5TFdOdmJHOXlKVFZESlRJeUpUTkJKVFZESlRJeVlYVjBiME52Ykc5eUpUVkRKVEl5SlRKREpUVkRKVEl5WTJocGJHUkNaMDl3WVdOcGRIa2xOVU1sTWpJbE0wRWxOVU1sTWpJd0xqTWxOVU1sTWpJbE1rTWxOVU1sTWpKaGJuUnBZMmx3WVhSbFFtRmphMmR5YjNWdVpDVTFReVV5TWlVelFTVTFReVV5TW1GMWRHOURiMnh2Y2lVMVF5VXlNaVUzUkNVeVF5VTFReVV5TW5jeEpUVkRKVEl5SlROQk1TVXlReVUxUXlVeU1uY3lKVFZESlRJeUpUTkJNVElsTWtNbE5VTWxNakpoZFhSdlEyOXNiM0lsTlVNbE1qSWxNMEYwY25WbEpUSkRKVFZESlRJeVkyOXNiM0pNYVhOMEpUVkRKVEl5SlROQkpUVkNKVFZESlRJeUpUSXpSVEZDT1VJNUpUVkRKVEl5SlRKREpUVkRKVEl5SlRJelJURkVOME5DSlRWREpUSXlKVEpESlRWREpUSXlKVEl6UTBGRU4wVXpKVFZESlRJeUpUSkRKVFZESlRJeUpUSXpSRFZGTVVRM0pUVkRKVEl5SlRWRUpUSkRKVFZESlRJeWMydGxiR1YwYjI1SlpDVTFReVV5TWlVelFTVTFReVV5TW0xcGJtUnRZWEJmWTNWeWRtVmZaM0psWlc0dFpHVm1ZWFZzZENVMVF5VXlNaVV5UXlVMVF5VXlNbU52Ykc5eVEyRnlaRWxrSlRWREpUSXlKVE5CSlRWREpUSXljMjltZEMxeWFIbHRaU1UxUXlVeU1pVXlReVUxUXlVeU1tTnZiRzl5VFdsdWIzSkpaQ1UxUXlVeU1pVXpRU1UxUXlVeU1tMXBibVF0YzNSNWJHVXhKVFZESlRJeUpUZEVKVEl5SlRKREpUSXlhV1FsTWpJbE0wRWxNakp5YjI5MEpUSXlKVEpESlRJeWRHbDBiR1VsTWpJbE0wRWxNaklsUlRZbE9UWWxRakFsUlRZbE9UY2xRallsUlRRbFFrSWxRVE1sUlRVbE9EVWxPVUVsUlRjbE9VRWxPRFFsUlRVbFFrSWxRa0VsUlRnbFFVVWxRa1VsUlRZbE9EQWxRa0lsUlRRbFFrUWxPVE1sUlRVbFFqZ2xPRE1sUlRVbFFqRWxPREFsUlRZbE9UZ2xRVVlsUlRRbFFqZ2xPREFsUlRRbFFqZ2xRVUVsUlRZbE9UVWxRalFsUlRRbFFrUWxPVE1sUlRjbFFqTWxRa0lsUlRjbFFrSWxPVVlsTWpJbE1rTWxNakp6ZEhKMVkzUjFjbVVsTWpJbE0wRWxNakp0YVc1a1gyOXlaeVV5TWlVeVF5VXlNbVp5WldWRGFHbHNaSEpsYmlVeU1pVXpRU1UxUWlVMVJDVXlReVV5TW5SbGVIUkJkWFJ2VjNKaGNGZHBaSFJvSlRJeUpUTkJPVEF3SlRKREpUSXlaR0YwWVNVeU1pVXpRU1UzUWlVeU1uSnBaMmgwTFdOdmJuUmxiblF0YVc1a1pYZ2xNaklsTTBFMkpUZEVKVEpESlRJeVpXUnBkRzl5Vm1WeWMybHZiaVV5TWlVelFTVXlNbFl5SlRJeUpUSkRKVEl5WTI5dGJXVnVkSE1sTWpJbE0wRWxOVUlsTlVRbE1rTWxNakpqWVd4c2IzVjBKVEl5SlROQkpUVkNKVFZFSlRKREpUSXlkMkYwWlhKdFlYSnJKVEl5SlROQkpUSXlKVEl5SlRKREpUSXljMmh2ZDFkaGRHVnliV0Z5YXlVeU1pVXpRV1poYkhObEpUSkRKVEl5ZEc5a2IweHBjM1FsTWpJbE0wRWxOMElsTjBRbE1rTWxNakpwYzBKaFkydG5jbTkxYm1RbE1qSWxNMEYwY25WbEpUSkRKVEl5YzNSNWJHVWxNaklsTTBFbE4wSWxNakptYjI1MExXWmhiV2xzZVNVeU1pVXpRU1V5TWlWRk5TVkJSU1U0UWlWRk5DVkNSQ1U1TXlVeU1pVXlReVV5TW1admJuUXRjMmw2WlNVeU1pVXpRU1V5TWpJNGNIZ2xNaklsTjBRbE1rTWxNakpzYVc1bFUzUjViR1VsTWpJbE0wRWxOMElsTjBRbE4wUT0iLAoJIkZpbGVJZCIgOiAiYzAxYTMzZjctZGZmNy00ODY4LWEwZmEtN2MzNjdmM2NhOTIyIgp9Cg=="/>
    </extobj>
  </extobjs>
</s:customData>
</file>

<file path=customXml/itemProps8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WPS 演示</Application>
  <PresentationFormat>宽屏</PresentationFormat>
  <Paragraphs>2</Paragraphs>
  <Slides>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24" baseType="lpstr">
      <vt:lpstr>Arial</vt:lpstr>
      <vt:lpstr>宋体</vt:lpstr>
      <vt:lpstr>Wingdings</vt:lpstr>
      <vt:lpstr>思源宋体 CN</vt:lpstr>
      <vt:lpstr>微软雅黑</vt:lpstr>
      <vt:lpstr>汉仪旗黑-85S</vt:lpstr>
      <vt:lpstr>黑体</vt:lpstr>
      <vt:lpstr>阿里巴巴普惠体 Medium</vt:lpstr>
      <vt:lpstr>阿里巴巴普惠体</vt:lpstr>
      <vt:lpstr>字魂59号-创粗黑</vt:lpstr>
      <vt:lpstr>Calibri</vt:lpstr>
      <vt:lpstr>Arial Unicode MS</vt:lpstr>
      <vt:lpstr>等线</vt:lpstr>
      <vt:lpstr>WPS-Numbers</vt:lpstr>
      <vt:lpstr>汉仪文黑-55简</vt:lpstr>
      <vt:lpstr>思源黑体 CN Medium</vt:lpstr>
      <vt:lpstr>思源黑体 CN Normal</vt:lpstr>
      <vt:lpstr>仿宋_GB2312</vt:lpstr>
      <vt:lpstr>幼圆</vt:lpstr>
      <vt:lpstr>字魂160号-檀宋</vt:lpstr>
      <vt:lpstr>OPPOSans M</vt:lpstr>
      <vt:lpstr>Office 主题</vt:lpstr>
      <vt:lpstr>1_Office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A2125</dc:creator>
  <cp:lastModifiedBy>佳</cp:lastModifiedBy>
  <cp:revision>60</cp:revision>
  <dcterms:created xsi:type="dcterms:W3CDTF">1900-01-01T00:00:00Z</dcterms:created>
  <dcterms:modified xsi:type="dcterms:W3CDTF">2026-07-28T02:14:57Z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9876E4EAE71545B3937EB346EFD4F3F6_13</vt:lpwstr>
  </property>
  <property fmtid="{D5CDD505-2E9C-101B-9397-08002B2CF9AE}" pid="3" name="KSOProductBuildVer">
    <vt:lpwstr>2052-12.1.0.26895</vt:lpwstr>
  </property>
</Properties>
</file>