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75" r:id="rId2"/>
  </p:sldIdLst>
  <p:sldSz cx="9334500" cy="52482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2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394" autoAdjust="0"/>
  </p:normalViewPr>
  <p:slideViewPr>
    <p:cSldViewPr snapToGrid="0">
      <p:cViewPr varScale="1">
        <p:scale>
          <a:sx n="111" d="100"/>
          <a:sy n="111" d="100"/>
        </p:scale>
        <p:origin x="7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36364-31C2-481E-B073-7CD2C148C947}" type="datetimeFigureOut">
              <a:rPr lang="zh-CN" altLang="en-US" smtClean="0"/>
              <a:t>2026/8/3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918F2-B3B8-4D3B-BF80-F5F3DE7B80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70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1pPr>
    <a:lvl2pPr marL="349987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2pPr>
    <a:lvl3pPr marL="699973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3pPr>
    <a:lvl4pPr marL="1049960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4pPr>
    <a:lvl5pPr marL="1399946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5pPr>
    <a:lvl6pPr marL="1749933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6pPr>
    <a:lvl7pPr marL="2099920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7pPr>
    <a:lvl8pPr marL="2449906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8pPr>
    <a:lvl9pPr marL="2799893" algn="l" defTabSz="699973" rtl="0" eaLnBrk="1" latinLnBrk="0" hangingPunct="1">
      <a:defRPr sz="91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6813" y="858920"/>
            <a:ext cx="7000875" cy="1827177"/>
          </a:xfrm>
        </p:spPr>
        <p:txBody>
          <a:bodyPr anchor="b"/>
          <a:lstStyle>
            <a:lvl1pPr algn="ctr">
              <a:defRPr sz="459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6813" y="2756560"/>
            <a:ext cx="7000875" cy="1267118"/>
          </a:xfrm>
        </p:spPr>
        <p:txBody>
          <a:bodyPr/>
          <a:lstStyle>
            <a:lvl1pPr marL="0" indent="0" algn="ctr">
              <a:buNone/>
              <a:defRPr sz="1837"/>
            </a:lvl1pPr>
            <a:lvl2pPr marL="349895" indent="0" algn="ctr">
              <a:buNone/>
              <a:defRPr sz="1531"/>
            </a:lvl2pPr>
            <a:lvl3pPr marL="699790" indent="0" algn="ctr">
              <a:buNone/>
              <a:defRPr sz="1378"/>
            </a:lvl3pPr>
            <a:lvl4pPr marL="1049685" indent="0" algn="ctr">
              <a:buNone/>
              <a:defRPr sz="1224"/>
            </a:lvl4pPr>
            <a:lvl5pPr marL="1399581" indent="0" algn="ctr">
              <a:buNone/>
              <a:defRPr sz="1224"/>
            </a:lvl5pPr>
            <a:lvl6pPr marL="1749476" indent="0" algn="ctr">
              <a:buNone/>
              <a:defRPr sz="1224"/>
            </a:lvl6pPr>
            <a:lvl7pPr marL="2099371" indent="0" algn="ctr">
              <a:buNone/>
              <a:defRPr sz="1224"/>
            </a:lvl7pPr>
            <a:lvl8pPr marL="2449266" indent="0" algn="ctr">
              <a:buNone/>
              <a:defRPr sz="1224"/>
            </a:lvl8pPr>
            <a:lvl9pPr marL="2799161" indent="0" algn="ctr">
              <a:buNone/>
              <a:defRPr sz="1224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08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5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885" y="1308425"/>
            <a:ext cx="8051006" cy="2183136"/>
          </a:xfrm>
        </p:spPr>
        <p:txBody>
          <a:bodyPr anchor="b"/>
          <a:lstStyle>
            <a:lvl1pPr>
              <a:defRPr sz="459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885" y="3512214"/>
            <a:ext cx="8051006" cy="1148060"/>
          </a:xfrm>
        </p:spPr>
        <p:txBody>
          <a:bodyPr/>
          <a:lstStyle>
            <a:lvl1pPr marL="0" indent="0">
              <a:buNone/>
              <a:defRPr sz="1837">
                <a:solidFill>
                  <a:schemeClr val="tx1">
                    <a:tint val="75000"/>
                  </a:schemeClr>
                </a:solidFill>
              </a:defRPr>
            </a:lvl1pPr>
            <a:lvl2pPr marL="349895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2pPr>
            <a:lvl3pPr marL="699790" indent="0">
              <a:buNone/>
              <a:defRPr sz="1378">
                <a:solidFill>
                  <a:schemeClr val="tx1">
                    <a:tint val="75000"/>
                  </a:schemeClr>
                </a:solidFill>
              </a:defRPr>
            </a:lvl3pPr>
            <a:lvl4pPr marL="1049685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4pPr>
            <a:lvl5pPr marL="1399581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5pPr>
            <a:lvl6pPr marL="1749476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6pPr>
            <a:lvl7pPr marL="2099371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7pPr>
            <a:lvl8pPr marL="2449266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8pPr>
            <a:lvl9pPr marL="2799161" indent="0">
              <a:buNone/>
              <a:defRPr sz="12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18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1747" y="1397110"/>
            <a:ext cx="3967163" cy="3329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5590" y="1397110"/>
            <a:ext cx="3967163" cy="3329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49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63" y="279422"/>
            <a:ext cx="8051006" cy="101442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63" y="1286556"/>
            <a:ext cx="3948931" cy="630522"/>
          </a:xfrm>
        </p:spPr>
        <p:txBody>
          <a:bodyPr anchor="b"/>
          <a:lstStyle>
            <a:lvl1pPr marL="0" indent="0">
              <a:buNone/>
              <a:defRPr sz="1837" b="1"/>
            </a:lvl1pPr>
            <a:lvl2pPr marL="349895" indent="0">
              <a:buNone/>
              <a:defRPr sz="1531" b="1"/>
            </a:lvl2pPr>
            <a:lvl3pPr marL="699790" indent="0">
              <a:buNone/>
              <a:defRPr sz="1378" b="1"/>
            </a:lvl3pPr>
            <a:lvl4pPr marL="1049685" indent="0">
              <a:buNone/>
              <a:defRPr sz="1224" b="1"/>
            </a:lvl4pPr>
            <a:lvl5pPr marL="1399581" indent="0">
              <a:buNone/>
              <a:defRPr sz="1224" b="1"/>
            </a:lvl5pPr>
            <a:lvl6pPr marL="1749476" indent="0">
              <a:buNone/>
              <a:defRPr sz="1224" b="1"/>
            </a:lvl6pPr>
            <a:lvl7pPr marL="2099371" indent="0">
              <a:buNone/>
              <a:defRPr sz="1224" b="1"/>
            </a:lvl7pPr>
            <a:lvl8pPr marL="2449266" indent="0">
              <a:buNone/>
              <a:defRPr sz="1224" b="1"/>
            </a:lvl8pPr>
            <a:lvl9pPr marL="2799161" indent="0">
              <a:buNone/>
              <a:defRPr sz="122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63" y="1917078"/>
            <a:ext cx="3948931" cy="281973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5591" y="1286556"/>
            <a:ext cx="3968378" cy="630522"/>
          </a:xfrm>
        </p:spPr>
        <p:txBody>
          <a:bodyPr anchor="b"/>
          <a:lstStyle>
            <a:lvl1pPr marL="0" indent="0">
              <a:buNone/>
              <a:defRPr sz="1837" b="1"/>
            </a:lvl1pPr>
            <a:lvl2pPr marL="349895" indent="0">
              <a:buNone/>
              <a:defRPr sz="1531" b="1"/>
            </a:lvl2pPr>
            <a:lvl3pPr marL="699790" indent="0">
              <a:buNone/>
              <a:defRPr sz="1378" b="1"/>
            </a:lvl3pPr>
            <a:lvl4pPr marL="1049685" indent="0">
              <a:buNone/>
              <a:defRPr sz="1224" b="1"/>
            </a:lvl4pPr>
            <a:lvl5pPr marL="1399581" indent="0">
              <a:buNone/>
              <a:defRPr sz="1224" b="1"/>
            </a:lvl5pPr>
            <a:lvl6pPr marL="1749476" indent="0">
              <a:buNone/>
              <a:defRPr sz="1224" b="1"/>
            </a:lvl6pPr>
            <a:lvl7pPr marL="2099371" indent="0">
              <a:buNone/>
              <a:defRPr sz="1224" b="1"/>
            </a:lvl7pPr>
            <a:lvl8pPr marL="2449266" indent="0">
              <a:buNone/>
              <a:defRPr sz="1224" b="1"/>
            </a:lvl8pPr>
            <a:lvl9pPr marL="2799161" indent="0">
              <a:buNone/>
              <a:defRPr sz="122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5591" y="1917078"/>
            <a:ext cx="3968378" cy="281973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33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03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14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63" y="349885"/>
            <a:ext cx="3010619" cy="1224598"/>
          </a:xfrm>
        </p:spPr>
        <p:txBody>
          <a:bodyPr anchor="b"/>
          <a:lstStyle>
            <a:lvl1pPr>
              <a:defRPr sz="244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378" y="755655"/>
            <a:ext cx="4725591" cy="3729677"/>
          </a:xfrm>
        </p:spPr>
        <p:txBody>
          <a:bodyPr/>
          <a:lstStyle>
            <a:lvl1pPr>
              <a:defRPr sz="2449"/>
            </a:lvl1pPr>
            <a:lvl2pPr>
              <a:defRPr sz="2143"/>
            </a:lvl2pPr>
            <a:lvl3pPr>
              <a:defRPr sz="1837"/>
            </a:lvl3pPr>
            <a:lvl4pPr>
              <a:defRPr sz="1531"/>
            </a:lvl4pPr>
            <a:lvl5pPr>
              <a:defRPr sz="1531"/>
            </a:lvl5pPr>
            <a:lvl6pPr>
              <a:defRPr sz="1531"/>
            </a:lvl6pPr>
            <a:lvl7pPr>
              <a:defRPr sz="1531"/>
            </a:lvl7pPr>
            <a:lvl8pPr>
              <a:defRPr sz="1531"/>
            </a:lvl8pPr>
            <a:lvl9pPr>
              <a:defRPr sz="1531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63" y="1574482"/>
            <a:ext cx="3010619" cy="2916924"/>
          </a:xfrm>
        </p:spPr>
        <p:txBody>
          <a:bodyPr/>
          <a:lstStyle>
            <a:lvl1pPr marL="0" indent="0">
              <a:buNone/>
              <a:defRPr sz="1224"/>
            </a:lvl1pPr>
            <a:lvl2pPr marL="349895" indent="0">
              <a:buNone/>
              <a:defRPr sz="1071"/>
            </a:lvl2pPr>
            <a:lvl3pPr marL="699790" indent="0">
              <a:buNone/>
              <a:defRPr sz="918"/>
            </a:lvl3pPr>
            <a:lvl4pPr marL="1049685" indent="0">
              <a:buNone/>
              <a:defRPr sz="765"/>
            </a:lvl4pPr>
            <a:lvl5pPr marL="1399581" indent="0">
              <a:buNone/>
              <a:defRPr sz="765"/>
            </a:lvl5pPr>
            <a:lvl6pPr marL="1749476" indent="0">
              <a:buNone/>
              <a:defRPr sz="765"/>
            </a:lvl6pPr>
            <a:lvl7pPr marL="2099371" indent="0">
              <a:buNone/>
              <a:defRPr sz="765"/>
            </a:lvl7pPr>
            <a:lvl8pPr marL="2449266" indent="0">
              <a:buNone/>
              <a:defRPr sz="765"/>
            </a:lvl8pPr>
            <a:lvl9pPr marL="2799161" indent="0">
              <a:buNone/>
              <a:defRPr sz="76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40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63" y="349885"/>
            <a:ext cx="3010619" cy="1224598"/>
          </a:xfrm>
        </p:spPr>
        <p:txBody>
          <a:bodyPr anchor="b"/>
          <a:lstStyle>
            <a:lvl1pPr>
              <a:defRPr sz="244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68378" y="755655"/>
            <a:ext cx="4725591" cy="3729677"/>
          </a:xfrm>
        </p:spPr>
        <p:txBody>
          <a:bodyPr anchor="t"/>
          <a:lstStyle>
            <a:lvl1pPr marL="0" indent="0">
              <a:buNone/>
              <a:defRPr sz="2449"/>
            </a:lvl1pPr>
            <a:lvl2pPr marL="349895" indent="0">
              <a:buNone/>
              <a:defRPr sz="2143"/>
            </a:lvl2pPr>
            <a:lvl3pPr marL="699790" indent="0">
              <a:buNone/>
              <a:defRPr sz="1837"/>
            </a:lvl3pPr>
            <a:lvl4pPr marL="1049685" indent="0">
              <a:buNone/>
              <a:defRPr sz="1531"/>
            </a:lvl4pPr>
            <a:lvl5pPr marL="1399581" indent="0">
              <a:buNone/>
              <a:defRPr sz="1531"/>
            </a:lvl5pPr>
            <a:lvl6pPr marL="1749476" indent="0">
              <a:buNone/>
              <a:defRPr sz="1531"/>
            </a:lvl6pPr>
            <a:lvl7pPr marL="2099371" indent="0">
              <a:buNone/>
              <a:defRPr sz="1531"/>
            </a:lvl7pPr>
            <a:lvl8pPr marL="2449266" indent="0">
              <a:buNone/>
              <a:defRPr sz="1531"/>
            </a:lvl8pPr>
            <a:lvl9pPr marL="2799161" indent="0">
              <a:buNone/>
              <a:defRPr sz="1531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63" y="1574482"/>
            <a:ext cx="3010619" cy="2916924"/>
          </a:xfrm>
        </p:spPr>
        <p:txBody>
          <a:bodyPr/>
          <a:lstStyle>
            <a:lvl1pPr marL="0" indent="0">
              <a:buNone/>
              <a:defRPr sz="1224"/>
            </a:lvl1pPr>
            <a:lvl2pPr marL="349895" indent="0">
              <a:buNone/>
              <a:defRPr sz="1071"/>
            </a:lvl2pPr>
            <a:lvl3pPr marL="699790" indent="0">
              <a:buNone/>
              <a:defRPr sz="918"/>
            </a:lvl3pPr>
            <a:lvl4pPr marL="1049685" indent="0">
              <a:buNone/>
              <a:defRPr sz="765"/>
            </a:lvl4pPr>
            <a:lvl5pPr marL="1399581" indent="0">
              <a:buNone/>
              <a:defRPr sz="765"/>
            </a:lvl5pPr>
            <a:lvl6pPr marL="1749476" indent="0">
              <a:buNone/>
              <a:defRPr sz="765"/>
            </a:lvl6pPr>
            <a:lvl7pPr marL="2099371" indent="0">
              <a:buNone/>
              <a:defRPr sz="765"/>
            </a:lvl7pPr>
            <a:lvl8pPr marL="2449266" indent="0">
              <a:buNone/>
              <a:defRPr sz="765"/>
            </a:lvl8pPr>
            <a:lvl9pPr marL="2799161" indent="0">
              <a:buNone/>
              <a:defRPr sz="76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1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06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0001" y="279422"/>
            <a:ext cx="2012752" cy="444767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1747" y="279422"/>
            <a:ext cx="5921573" cy="444767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8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1747" y="279422"/>
            <a:ext cx="8051006" cy="1014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1747" y="1397110"/>
            <a:ext cx="8051006" cy="3329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747" y="4864374"/>
            <a:ext cx="2100263" cy="279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92053" y="4864374"/>
            <a:ext cx="3150394" cy="279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92490" y="4864374"/>
            <a:ext cx="2100263" cy="279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672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  <p:txStyles>
    <p:titleStyle>
      <a:lvl1pPr algn="l" defTabSz="699790" rtl="0" eaLnBrk="1" latinLnBrk="0" hangingPunct="1">
        <a:lnSpc>
          <a:spcPct val="90000"/>
        </a:lnSpc>
        <a:spcBef>
          <a:spcPct val="0"/>
        </a:spcBef>
        <a:buNone/>
        <a:defRPr sz="33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948" indent="-174948" algn="l" defTabSz="69979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3" kern="1200">
          <a:solidFill>
            <a:schemeClr val="tx1"/>
          </a:solidFill>
          <a:latin typeface="+mn-lt"/>
          <a:ea typeface="+mn-ea"/>
          <a:cs typeface="+mn-cs"/>
        </a:defRPr>
      </a:lvl1pPr>
      <a:lvl2pPr marL="52484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87473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22463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574528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924423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27431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624214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974109" indent="-174948" algn="l" defTabSz="699790" rtl="0" eaLnBrk="1" latinLnBrk="0" hangingPunct="1">
        <a:lnSpc>
          <a:spcPct val="90000"/>
        </a:lnSpc>
        <a:spcBef>
          <a:spcPts val="383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1pPr>
      <a:lvl2pPr marL="34989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2pPr>
      <a:lvl3pPr marL="699790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3pPr>
      <a:lvl4pPr marL="1049685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4pPr>
      <a:lvl5pPr marL="139958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5pPr>
      <a:lvl6pPr marL="174947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6pPr>
      <a:lvl7pPr marL="209937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7pPr>
      <a:lvl8pPr marL="2449266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8pPr>
      <a:lvl9pPr marL="2799161" algn="l" defTabSz="699790" rtl="0" eaLnBrk="1" latinLnBrk="0" hangingPunct="1">
        <a:defRPr sz="1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8" b="26526"/>
          <a:stretch>
            <a:fillRect/>
          </a:stretch>
        </p:blipFill>
        <p:spPr>
          <a:xfrm>
            <a:off x="-18577" y="13193"/>
            <a:ext cx="9340817" cy="5235082"/>
          </a:xfrm>
          <a:prstGeom prst="rect">
            <a:avLst/>
          </a:prstGeom>
        </p:spPr>
      </p:pic>
      <p:pic>
        <p:nvPicPr>
          <p:cNvPr id="7170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577" y="997272"/>
            <a:ext cx="9350960" cy="3198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2" name="Rectangle 3"/>
          <p:cNvSpPr txBox="1"/>
          <p:nvPr/>
        </p:nvSpPr>
        <p:spPr>
          <a:xfrm>
            <a:off x="674322" y="1789638"/>
            <a:ext cx="7985855" cy="83731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defTabSz="69979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spc="160" dirty="0">
                <a:solidFill>
                  <a:schemeClr val="accent4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建设更高水平的社会主义法治国家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3582957-780E-42F9-C6E6-2679D4F7FEF0}"/>
              </a:ext>
            </a:extLst>
          </p:cNvPr>
          <p:cNvSpPr txBox="1"/>
          <p:nvPr/>
        </p:nvSpPr>
        <p:spPr>
          <a:xfrm>
            <a:off x="461394" y="3310802"/>
            <a:ext cx="8305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深入学习贯彻习近平法治思想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B56BF37-8ADA-296E-F676-7566B0DBF2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462" y="148929"/>
            <a:ext cx="1096595" cy="3289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7_默认设计模板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eiwamgt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455</TotalTime>
  <Words>14</Words>
  <Application>Microsoft Office PowerPoint</Application>
  <PresentationFormat>自定义</PresentationFormat>
  <Paragraphs>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黑体</vt:lpstr>
      <vt:lpstr>字魂105号-简雅黑</vt:lpstr>
      <vt:lpstr>Arial</vt:lpstr>
      <vt:lpstr>7_默认设计模板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dreamsummit</cp:lastModifiedBy>
  <cp:revision>297</cp:revision>
  <dcterms:created xsi:type="dcterms:W3CDTF">2026-07-22T03:22:44Z</dcterms:created>
  <dcterms:modified xsi:type="dcterms:W3CDTF">2026-08-03T01:25:04Z</dcterms:modified>
</cp:coreProperties>
</file>