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6058"/>
    <a:srgbClr val="326053"/>
    <a:srgbClr val="B3C9BF"/>
    <a:srgbClr val="7BA1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131" autoAdjust="0"/>
  </p:normalViewPr>
  <p:slideViewPr>
    <p:cSldViewPr snapToGrid="0" showGuides="1">
      <p:cViewPr varScale="1">
        <p:scale>
          <a:sx n="85" d="100"/>
          <a:sy n="85" d="100"/>
        </p:scale>
        <p:origin x="492" y="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B1F71-2B87-43C1-9EB1-15758DDA9448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37A07-2AB0-4EF8-AD1D-A7F853B92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277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DEE76996-83EA-EF94-D3F2-F2B18DD304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0E3ABB-AFD1-B520-AFE3-4215953D51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" y="0"/>
            <a:ext cx="11919204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21D0F4C-E98A-B85A-7E67-B40FC19DA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87" b="22509"/>
          <a:stretch/>
        </p:blipFill>
        <p:spPr>
          <a:xfrm>
            <a:off x="0" y="0"/>
            <a:ext cx="9950245" cy="460149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662C240-35D6-4C59-EACD-E8AC84554F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7"/>
          <a:stretch/>
        </p:blipFill>
        <p:spPr>
          <a:xfrm>
            <a:off x="2241754" y="919895"/>
            <a:ext cx="9950245" cy="5938105"/>
          </a:xfrm>
          <a:custGeom>
            <a:avLst/>
            <a:gdLst>
              <a:gd name="connsiteX0" fmla="*/ 8878530 w 9950245"/>
              <a:gd name="connsiteY0" fmla="*/ 0 h 5938105"/>
              <a:gd name="connsiteX1" fmla="*/ 9950245 w 9950245"/>
              <a:gd name="connsiteY1" fmla="*/ 0 h 5938105"/>
              <a:gd name="connsiteX2" fmla="*/ 9950245 w 9950245"/>
              <a:gd name="connsiteY2" fmla="*/ 5938105 h 5938105"/>
              <a:gd name="connsiteX3" fmla="*/ 0 w 9950245"/>
              <a:gd name="connsiteY3" fmla="*/ 5938105 h 5938105"/>
              <a:gd name="connsiteX4" fmla="*/ 0 w 9950245"/>
              <a:gd name="connsiteY4" fmla="*/ 5018210 h 5938105"/>
              <a:gd name="connsiteX5" fmla="*/ 8878530 w 9950245"/>
              <a:gd name="connsiteY5" fmla="*/ 5018210 h 5938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50245" h="5938105">
                <a:moveTo>
                  <a:pt x="8878530" y="0"/>
                </a:moveTo>
                <a:lnTo>
                  <a:pt x="9950245" y="0"/>
                </a:lnTo>
                <a:lnTo>
                  <a:pt x="9950245" y="5938105"/>
                </a:lnTo>
                <a:lnTo>
                  <a:pt x="0" y="5938105"/>
                </a:lnTo>
                <a:lnTo>
                  <a:pt x="0" y="5018210"/>
                </a:lnTo>
                <a:lnTo>
                  <a:pt x="8878530" y="5018210"/>
                </a:ln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B39A0A7-1830-3634-AB54-26FF7FD167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8"/>
          <a:stretch/>
        </p:blipFill>
        <p:spPr>
          <a:xfrm>
            <a:off x="-34723" y="3676650"/>
            <a:ext cx="4552951" cy="302985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609AF7B-F435-C27A-06A4-E3FE2D3094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9"/>
          <a:stretch/>
        </p:blipFill>
        <p:spPr>
          <a:xfrm>
            <a:off x="0" y="4120033"/>
            <a:ext cx="3626892" cy="277760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6D0F5E7A-DF61-55B3-D37D-D07DA7B8F1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96"/>
          <a:stretch/>
        </p:blipFill>
        <p:spPr>
          <a:xfrm>
            <a:off x="965720" y="880258"/>
            <a:ext cx="6093480" cy="18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61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1663E8F-9801-C5A1-5884-6D4660D3C9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83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4C875B4-9949-BFB5-5F33-96EE05CDBC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96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0CA76D-A6CA-D6AF-33F2-494EDF68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01212E-82AC-E5E4-0FC9-8AC8C440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16DDD62-24BA-DE72-97E2-799B5DA38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787F55-7C4F-B519-3C01-B8AC8117F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C96CE7-DCD8-D842-4F5F-EF4DA502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42CB96A-7C7F-A8B2-F163-9DE97531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25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F7B0ED-3798-AF44-7CCC-D4F2CDE34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BE2C7CA-D259-90F3-DB7C-5D6EF6441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4B6FF5D-A925-D60B-CEC8-DF8A77F51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452C193-0044-00EF-361C-B39FEAEA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19DC26-C7F6-5EB6-76BF-3E1D98FB22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F54022-B08B-C552-8C7A-54C1840B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5E29505-1EA5-2035-4EBC-3BE870DE5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DE1A27E-1CF8-47F4-F74D-C84BAFC6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3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67A0D-5A7B-8633-69BE-E41A6E3D6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E63745-2BC5-D784-632D-235AFEB40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16CCF8D-E186-8DC2-D090-50673BE55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1691D73-CF8B-C121-61E5-7B0EC4EE3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850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4B6906F-C7F5-5180-2EBC-FF8A52666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r="767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02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6DF90D-C4AE-C4BB-F4D3-9AE1F121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8DE9E2-3525-1276-65A1-D5560F25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BDD06C-6811-B55F-D536-6D3FD825A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9E1F8E-4D79-DA96-EC9A-42E904FC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D56B19-C1F7-E4E4-0D20-CB6D857E1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C0B1A7-F7B2-987F-B179-0CB85F55D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15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067B61-770A-7E5C-29EF-33E692EB5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A6154CA-1A23-BB47-9073-3F6728DBA6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7B1EA8-7567-43BC-1272-6083ADA38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B9E208-B22A-8C47-4009-064859C40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C264DD-B476-6165-12D4-A650D5FFE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0D0331-74AA-0CE6-88CE-6DBCA1EEC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764052-163F-1683-4572-FB265B2A6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49AF176-F025-B630-C57B-ABD1C7694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E02135-0422-C303-4D84-DF26CC908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AF46A9-9EA9-21F4-3E3F-E0E2607A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0A4312-12DF-6D14-CE64-1B5C04CA7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26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C65155F-B4D3-58C0-DE3B-E8A15179C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84F0D39-27A2-B87F-F3C7-D3057E855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79A157-F28C-7310-6AAD-8F5B30DB6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2AF1C0-3063-04D0-A02E-577BF4205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4273C33-88A1-04B9-F9F2-D3ECB28E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5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C6A08D-6834-437E-F5E3-936A24C4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0126B6-2DD2-3A40-0230-F165F1FDB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30D074-425E-8644-C794-4F7DC6856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3A9E8-B8B9-4DA1-AAE7-7FBF3BDDD86A}" type="datetimeFigureOut">
              <a:rPr lang="zh-CN" altLang="en-US" smtClean="0"/>
              <a:t>2026/8/6 Thursday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29598-FCB2-5C44-9D62-0B56DD96C5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2368CA-EA83-1F7B-8698-86736254B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565C-8755-47DA-997F-214D9FEF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10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7ABABF5-72EF-8B9C-F11E-FC7976DDDA87}"/>
              </a:ext>
            </a:extLst>
          </p:cNvPr>
          <p:cNvGrpSpPr/>
          <p:nvPr/>
        </p:nvGrpSpPr>
        <p:grpSpPr>
          <a:xfrm>
            <a:off x="978737" y="1977160"/>
            <a:ext cx="10672534" cy="1027178"/>
            <a:chOff x="850548" y="2704821"/>
            <a:chExt cx="10672534" cy="1027178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DC66297-2066-9542-62B8-BCC6AF34A781}"/>
                </a:ext>
              </a:extLst>
            </p:cNvPr>
            <p:cNvSpPr txBox="1"/>
            <p:nvPr/>
          </p:nvSpPr>
          <p:spPr>
            <a:xfrm>
              <a:off x="864495" y="2704821"/>
              <a:ext cx="106585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6000" dirty="0">
                  <a:ln w="6350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5400000" rotWithShape="0">
                      <a:schemeClr val="dk1">
                        <a:alpha val="20000"/>
                      </a:scheme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中国古代贤臣良吏的为政智慧</a:t>
              </a:r>
              <a:endParaRPr lang="en-US" altLang="zh-CN" sz="6000" dirty="0">
                <a:ln w="6350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5400000" rotWithShape="0">
                    <a:schemeClr val="dk1">
                      <a:alpha val="2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D4E5556-F8BA-CC68-7B9F-7CEBCEB6CCF2}"/>
                </a:ext>
              </a:extLst>
            </p:cNvPr>
            <p:cNvSpPr txBox="1"/>
            <p:nvPr/>
          </p:nvSpPr>
          <p:spPr>
            <a:xfrm>
              <a:off x="864494" y="2704821"/>
              <a:ext cx="106585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6000" dirty="0">
                  <a:ln w="3175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中国古代贤臣良吏的为政智慧</a:t>
              </a:r>
              <a:endParaRPr lang="en-US" altLang="zh-CN" sz="6000" dirty="0">
                <a:ln w="3175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98197FD-6F75-87AE-FCD7-9026D10E2602}"/>
                </a:ext>
              </a:extLst>
            </p:cNvPr>
            <p:cNvSpPr txBox="1"/>
            <p:nvPr/>
          </p:nvSpPr>
          <p:spPr>
            <a:xfrm>
              <a:off x="850548" y="2716336"/>
              <a:ext cx="1065858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6000" b="1" dirty="0">
                  <a:solidFill>
                    <a:srgbClr val="326053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中国古代贤臣良吏的为政智慧</a:t>
              </a:r>
              <a:endParaRPr lang="en-US" altLang="zh-CN" sz="6000" b="1" dirty="0">
                <a:solidFill>
                  <a:srgbClr val="326053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612FC0C0-04F6-2CDA-6154-DD7629D11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78" y="5544368"/>
            <a:ext cx="1861512" cy="558454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D86AA5FD-6749-CABC-5129-E20D46123CE3}"/>
              </a:ext>
            </a:extLst>
          </p:cNvPr>
          <p:cNvGrpSpPr/>
          <p:nvPr/>
        </p:nvGrpSpPr>
        <p:grpSpPr>
          <a:xfrm>
            <a:off x="2601580" y="3018199"/>
            <a:ext cx="6977337" cy="1116859"/>
            <a:chOff x="3001739" y="3271248"/>
            <a:chExt cx="6383801" cy="345615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B0F1D03-E5AD-9AAD-9DDC-EC7CF52DD2AC}"/>
                </a:ext>
              </a:extLst>
            </p:cNvPr>
            <p:cNvSpPr txBox="1"/>
            <p:nvPr/>
          </p:nvSpPr>
          <p:spPr>
            <a:xfrm>
              <a:off x="3027871" y="3271248"/>
              <a:ext cx="6357669" cy="34287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6600" dirty="0">
                  <a:ln w="6350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E6417"/>
                  </a:solidFill>
                  <a:effectLst>
                    <a:outerShdw blurRad="50800" dist="38100" dir="5400000" rotWithShape="0">
                      <a:schemeClr val="dk1">
                        <a:alpha val="20000"/>
                      </a:scheme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</a:rPr>
                <a:t>与新时代的政绩观</a:t>
              </a:r>
              <a:endParaRPr lang="zh-CN" altLang="en-US" sz="6600" dirty="0">
                <a:ln w="6350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E6417"/>
                </a:solidFill>
                <a:effectLst>
                  <a:outerShdw blurRad="50800" dist="38100" dir="5400000" rotWithShape="0">
                    <a:schemeClr val="dk1">
                      <a:alpha val="20000"/>
                    </a:scheme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20F8A34-A798-A76A-76C7-E5E46A1FC4F2}"/>
                </a:ext>
              </a:extLst>
            </p:cNvPr>
            <p:cNvSpPr txBox="1"/>
            <p:nvPr/>
          </p:nvSpPr>
          <p:spPr>
            <a:xfrm>
              <a:off x="3027870" y="3283682"/>
              <a:ext cx="6357669" cy="34287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6600" dirty="0">
                  <a:ln w="31750" cap="flat" cmpd="sng" algn="ctr">
                    <a:solidFill>
                      <a:schemeClr val="dk1">
                        <a:lumMod val="0"/>
                        <a:lumOff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solidFill>
                    <a:srgbClr val="FE6417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与新时代的政绩观</a:t>
              </a:r>
              <a:endParaRPr lang="zh-CN" altLang="en-US" sz="6600" dirty="0">
                <a:ln w="31750" cap="flat" cmpd="sng" algn="ctr">
                  <a:solidFill>
                    <a:schemeClr val="dk1">
                      <a:lumMod val="0"/>
                      <a:lumOff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FE6417"/>
                </a:solidFill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775BF0A-7659-43FD-ED7B-CA0664C1061C}"/>
                </a:ext>
              </a:extLst>
            </p:cNvPr>
            <p:cNvSpPr txBox="1"/>
            <p:nvPr/>
          </p:nvSpPr>
          <p:spPr>
            <a:xfrm>
              <a:off x="3001739" y="3298675"/>
              <a:ext cx="6357669" cy="34287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zh-CN" sz="6600" b="1" dirty="0">
                  <a:solidFill>
                    <a:srgbClr val="E36058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与新时代的政绩观</a:t>
              </a:r>
              <a:endParaRPr lang="zh-CN" altLang="en-US" sz="6600" b="1" dirty="0">
                <a:solidFill>
                  <a:srgbClr val="E36058"/>
                </a:solidFill>
                <a:latin typeface="Arial" panose="020B0604020202020204" pitchFamily="34" charset="0"/>
                <a:ea typeface="黑体" panose="02010609060101010101" pitchFamily="49" charset="-122"/>
                <a:sym typeface="思源黑体 CN Medium" panose="020B06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50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C8B77">
            <a:alpha val="29000"/>
          </a:srgbClr>
        </a:solidFill>
        <a:ln>
          <a:noFill/>
        </a:ln>
      </a:spPr>
      <a:bodyPr rtlCol="0" anchor="ctr"/>
      <a:lstStyle>
        <a:defPPr algn="ctr">
          <a:defRPr>
            <a:latin typeface="思源黑体 CN Medium" panose="020B0600000000000000" pitchFamily="34" charset="-122"/>
            <a:ea typeface="思源黑体 CN Medium" panose="020B0600000000000000" pitchFamily="34" charset="-122"/>
            <a:sym typeface="思源黑体 CN Medium" panose="020B0600000000000000" pitchFamily="34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42</Words>
  <Application>Microsoft Office PowerPoint</Application>
  <PresentationFormat>宽屏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等线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dreamsummit</cp:lastModifiedBy>
  <cp:revision>33</cp:revision>
  <dcterms:created xsi:type="dcterms:W3CDTF">2024-08-30T12:55:03Z</dcterms:created>
  <dcterms:modified xsi:type="dcterms:W3CDTF">2026-08-06T02:43:25Z</dcterms:modified>
</cp:coreProperties>
</file>