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0"/>
  </p:sldMasterIdLst>
  <p:notesMasterIdLst>
    <p:notesMasterId r:id="rId22"/>
  </p:notesMasterIdLst>
  <p:handoutMasterIdLst>
    <p:handoutMasterId r:id="rId23"/>
  </p:handoutMasterIdLst>
  <p:sldIdLst>
    <p:sldId id="16603295" r:id="rId21"/>
  </p:sldIdLst>
  <p:sldSz cx="12192000" cy="6858000"/>
  <p:notesSz cx="6858000" cy="9144000"/>
  <p:embeddedFontLst>
    <p:embeddedFont>
      <p:font typeface="华康金刚黑C85 Std Semibold" panose="020B0600000000000000" pitchFamily="34" charset="-122"/>
      <p:regular r:id="rId24"/>
    </p:embeddedFont>
    <p:embeddedFont>
      <p:font typeface="思源黑体 CN Regular" panose="020B0500000000000000" pitchFamily="34" charset="-122"/>
      <p:regular r:id="rId2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7C0"/>
    <a:srgbClr val="FBE7DA"/>
    <a:srgbClr val="FFFEFE"/>
    <a:srgbClr val="E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60"/>
  </p:normalViewPr>
  <p:slideViewPr>
    <p:cSldViewPr snapToGrid="0">
      <p:cViewPr varScale="1">
        <p:scale>
          <a:sx n="78" d="100"/>
          <a:sy n="78" d="100"/>
        </p:scale>
        <p:origin x="9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slideMaster" Target="slideMasters/slideMaster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font" Target="fonts/font1.fntdata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2026/8/25 Tuesday</a:t>
            </a:fld>
            <a:endParaRPr lang="zh-CN" altLang="en-US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‹#›</a:t>
            </a:fld>
            <a:endParaRPr lang="zh-CN" altLang="en-US"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fld id="{37147120-95BD-485B-98C8-4C6BA18705F2}" type="datetimeFigureOut">
              <a:rPr lang="zh-CN" altLang="en-US" smtClean="0"/>
              <a:t>2026/8/25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defRPr>
            </a:lvl1pPr>
          </a:lstStyle>
          <a:p>
            <a:fld id="{6C5DA94F-40D4-4910-A1DF-29C0F6604DF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Regular" panose="020B0500000000000000" charset="-122"/>
        <a:ea typeface="思源黑体 CN Regular" panose="020B0500000000000000" charset="-122"/>
        <a:cs typeface="思源黑体 CN Regular" panose="020B0500000000000000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赵寅-原创PPT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4" b="270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赵寅-原创PPT"/>
          <p:cNvSpPr/>
          <p:nvPr userDrawn="1"/>
        </p:nvSpPr>
        <p:spPr>
          <a:xfrm>
            <a:off x="247969" y="235161"/>
            <a:ext cx="11696061" cy="6387678"/>
          </a:xfrm>
          <a:prstGeom prst="plaque">
            <a:avLst>
              <a:gd name="adj" fmla="val 2352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Regular" panose="020B0500000000000000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56B4306-82CE-FFF9-D0E2-A3D490CB46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470" y="354237"/>
            <a:ext cx="1498971" cy="449691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5639A60-9C8E-FE42-70AA-0ED63DC403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470" y="354237"/>
            <a:ext cx="1498971" cy="44969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思源黑体 CN Regular" panose="020B0500000000000000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思源黑体 CN Regular" panose="020B0500000000000000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思源黑体 CN Regular" panose="020B0500000000000000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思源黑体 CN Regular" panose="020B0500000000000000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思源黑体 CN Regular" panose="020B0500000000000000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思源黑体 CN Regular" panose="020B05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869575-D786-173C-8B13-09C1B6018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218661"/>
            <a:ext cx="11748052" cy="6460435"/>
          </a:xfrm>
          <a:prstGeom prst="plaque">
            <a:avLst>
              <a:gd name="adj" fmla="val 2807"/>
            </a:avLst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8CDDCF0-C842-FF04-1378-16B6070736F5}"/>
              </a:ext>
            </a:extLst>
          </p:cNvPr>
          <p:cNvSpPr txBox="1"/>
          <p:nvPr/>
        </p:nvSpPr>
        <p:spPr>
          <a:xfrm>
            <a:off x="1093305" y="2124455"/>
            <a:ext cx="10018643" cy="1657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56870" algn="ctr">
              <a:lnSpc>
                <a:spcPct val="150000"/>
              </a:lnSpc>
              <a:buNone/>
            </a:pPr>
            <a:r>
              <a:rPr lang="zh-CN" altLang="zh-CN" sz="3600" b="1" kern="100" dirty="0">
                <a:effectLst/>
                <a:latin typeface="华康金刚黑C85 Std Semibold" panose="020B0600000000000000" pitchFamily="34" charset="-122"/>
                <a:ea typeface="华康金刚黑C85 Std Semibold" panose="020B0600000000000000" pitchFamily="34" charset="-122"/>
                <a:cs typeface="Times New Roman" panose="02020603050405020304" pitchFamily="18" charset="0"/>
              </a:rPr>
              <a:t>以伟大自我革命引领伟大社会革命</a:t>
            </a:r>
            <a:endParaRPr lang="en-US" altLang="zh-CN" sz="3600" b="1" kern="100" dirty="0">
              <a:effectLst/>
              <a:latin typeface="华康金刚黑C85 Std Semibold" panose="020B0600000000000000" pitchFamily="34" charset="-122"/>
              <a:ea typeface="华康金刚黑C85 Std Semibold" panose="020B0600000000000000" pitchFamily="34" charset="-122"/>
              <a:cs typeface="Times New Roman" panose="02020603050405020304" pitchFamily="18" charset="0"/>
            </a:endParaRPr>
          </a:p>
          <a:p>
            <a:pPr indent="356870" algn="ctr">
              <a:lnSpc>
                <a:spcPct val="150000"/>
              </a:lnSpc>
              <a:buNone/>
            </a:pPr>
            <a:r>
              <a:rPr lang="zh-CN" altLang="zh-CN" sz="3600" b="1" kern="100" dirty="0">
                <a:effectLst/>
                <a:latin typeface="华康金刚黑C85 Std Semibold" panose="020B0600000000000000" pitchFamily="34" charset="-122"/>
                <a:ea typeface="华康金刚黑C85 Std Semibold" panose="020B0600000000000000" pitchFamily="34" charset="-122"/>
                <a:cs typeface="Times New Roman" panose="02020603050405020304" pitchFamily="18" charset="0"/>
              </a:rPr>
              <a:t>深入把握习近平党建思想的科学体系和原创性贡献</a:t>
            </a:r>
            <a:endParaRPr lang="zh-CN" altLang="zh-CN" sz="2400" kern="100" dirty="0">
              <a:effectLst/>
              <a:latin typeface="华康金刚黑C85 Std Semibold" panose="020B0600000000000000" pitchFamily="34" charset="-122"/>
              <a:ea typeface="华康金刚黑C85 Std Semibold" panose="020B0600000000000000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1EEBA1F-9962-9455-D90E-B5CB96A64A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0" t="61094"/>
          <a:stretch>
            <a:fillRect/>
          </a:stretch>
        </p:blipFill>
        <p:spPr>
          <a:xfrm>
            <a:off x="0" y="4189874"/>
            <a:ext cx="12192000" cy="266812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A18F2E7-8588-3197-03FC-56AFAC8BC5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470" y="354237"/>
            <a:ext cx="1498971" cy="4496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主题4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11D1E"/>
      </a:accent1>
      <a:accent2>
        <a:srgbClr val="FFF3CC"/>
      </a:accent2>
      <a:accent3>
        <a:srgbClr val="D11D1E"/>
      </a:accent3>
      <a:accent4>
        <a:srgbClr val="FFC000"/>
      </a:accent4>
      <a:accent5>
        <a:srgbClr val="D11D1E"/>
      </a:accent5>
      <a:accent6>
        <a:srgbClr val="FFF3CC"/>
      </a:accent6>
      <a:hlink>
        <a:srgbClr val="0563C1"/>
      </a:hlink>
      <a:folHlink>
        <a:srgbClr val="954F72"/>
      </a:folHlink>
    </a:clrScheme>
    <a:fontScheme name="思源宋体">
      <a:majorFont>
        <a:latin typeface="思源宋体 CN Heavy"/>
        <a:ea typeface="思源宋体 CN Heavy"/>
        <a:cs typeface=""/>
      </a:majorFont>
      <a:minorFont>
        <a:latin typeface="思源黑体 CN Regular"/>
        <a:ea typeface="思源黑体 CN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Regular"/>
        <a:ea typeface=""/>
        <a:cs typeface=""/>
        <a:font script="Jpan" typeface="游ゴシック"/>
        <a:font script="Hang" typeface="맑은 고딕"/>
        <a:font script="Hans" typeface="思源黑体 CN Regular"/>
        <a:font script="Hant" typeface="新細明體"/>
        <a:font script="Arab" typeface="思源黑体 CN Regular"/>
        <a:font script="Hebr" typeface="思源黑体 CN Regula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Regula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Regular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Regular"/>
        <a:ea typeface=""/>
        <a:cs typeface=""/>
        <a:font script="Jpan" typeface="ＭＳ Ｐゴシック"/>
        <a:font script="Hang" typeface="맑은 고딕"/>
        <a:font script="Hans" typeface="思源黑体 CN Regular"/>
        <a:font script="Hant" typeface="新細明體"/>
        <a:font script="Arab" typeface="思源黑体 CN Regular"/>
        <a:font script="Hebr" typeface="思源黑体 CN Regular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Regular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item1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25" end="0.75"/>
  </xeff>
  <sldid>-1</sldid>
</xseqc>
</file>

<file path=customXml/item2.xml><?xml version="1.0" encoding="utf-8"?>
<xseqc xmlns:xsd="http://www.w3.org/2001/XMLSchema" xmlns:xsi="http://www.w3.org/2001/XMLSchema-instance">
  <xeff index="1" displayname="图" abstypecode="0" spid="2" nativeid="10" isexit="0" bhvcode="spp" oindex="1">
    <color red="0" green="0" blue="0"/>
    <uid>1</uid>
    <autoReverse>false</autoReverse>
    <isclicktri>false</isclicktri>
    <repeatcount>1</repeatcount>
    <rangedata start="0.5" end="1"/>
  </xeff>
  <xeff index="2" displayname="图" abstypecode="0" spid="3" nativeid="10" isexit="0" bhvcode="spp" oindex="2">
    <color red="0" green="0" blue="0"/>
    <uid>2</uid>
    <autoReverse>false</autoReverse>
    <isclicktri>false</isclicktri>
    <repeatcount>1</repeatcount>
    <rangedata start="0.75" end="1.25"/>
  </xeff>
  <xeff index="3" displayname="觅知网-不倒翁ID:189359941" abstypecode="0" spid="4" nativeid="10" isexit="0" bhvcode="spp" oindex="3">
    <color red="0" green="0" blue="0"/>
    <uid>3</uid>
    <autoReverse>false</autoReverse>
    <isclicktri>false</isclicktri>
    <repeatcount>1</repeatcount>
    <rangedata start="0.5" end="1"/>
  </xeff>
  <xeff index="4" displayname="觅知网-不倒翁ID:189359941" abstypecode="0" spid="8" nativeid="10" isexit="0" bhvcode="spp" oindex="4">
    <color red="0" green="0" blue="0"/>
    <uid>4</uid>
    <autoReverse>false</autoReverse>
    <isclicktri>false</isclicktri>
    <repeatcount>1</repeatcount>
    <rangedata start="0.75" end="1.25"/>
  </xeff>
  <sldid>-1</sldid>
</xseqc>
</file>

<file path=customXml/item3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5" end="1"/>
  </xeff>
  <xeff index="2" displayname="觅知网-不倒翁ID:189359941" abstypecode="0" spid="85" nativeid="10" isexit="0" bhvcode="spp" oindex="2">
    <color red="0" green="0" blue="0"/>
    <uid>2</uid>
    <autoReverse>false</autoReverse>
    <isclicktri>false</isclicktri>
    <repeatcount>1</repeatcount>
    <rangedata start="0.5" end="1"/>
  </xeff>
  <xeff index="3" displayname="觅知网-不倒翁ID:189359941" abstypecode="0" spid="99" nativeid="10" isexit="0" bhvcode="spp" oindex="3">
    <color red="0" green="0" blue="0"/>
    <uid>3</uid>
    <autoReverse>false</autoReverse>
    <isclicktri>false</isclicktri>
    <repeatcount>1</repeatcount>
    <rangedata start="0.75" end="1.25"/>
  </xeff>
  <xeff index="4" displayname="觅知网-不倒翁ID:189359941" abstypecode="0" spid="100" nativeid="10" isexit="0" bhvcode="spp" oindex="4">
    <color red="0" green="0" blue="0"/>
    <uid>4</uid>
    <autoReverse>false</autoReverse>
    <isclicktri>false</isclicktri>
    <repeatcount>1</repeatcount>
    <rangedata start="0.75" end="1.25"/>
  </xeff>
  <xeff index="5" displayname="觅知网-不倒翁ID:189359941" abstypecode="0" spid="105" nativeid="10" isexit="0" bhvcode="spp" oindex="5">
    <color red="0" green="0" blue="0"/>
    <uid>5</uid>
    <autoReverse>false</autoReverse>
    <isclicktri>false</isclicktri>
    <repeatcount>1</repeatcount>
    <rangedata start="0.75" end="1.25"/>
  </xeff>
  <xeff index="6" displayname="觅知网-不倒翁ID:189359941" abstypecode="0" spid="110" nativeid="10" isexit="0" bhvcode="spp" oindex="6">
    <color red="0" green="0" blue="0"/>
    <uid>6</uid>
    <autoReverse>false</autoReverse>
    <isclicktri>false</isclicktri>
    <repeatcount>1</repeatcount>
    <rangedata start="0.75" end="1.25"/>
  </xeff>
  <sldid>-1</sldid>
</xseqc>
</file>

<file path=customXml/item4.xml><?xml version="1.0" encoding="utf-8"?>
<xseqc xmlns:xsd="http://www.w3.org/2001/XMLSchema" xmlns:xsi="http://www.w3.org/2001/XMLSchema-instance">
  <xeff index="1" displayname="觅知网-不倒翁ID:189359941" abstypecode="0" spid="332" nativeid="10" isexit="0" bhvcode="spp" oindex="7">
    <color red="0" green="0" blue="0"/>
    <uid>1</uid>
    <autoReverse>false</autoReverse>
    <isclicktri>false</isclicktri>
    <repeatcount>1</repeatcount>
    <rangedata start="0.25" end="0.75"/>
  </xeff>
  <xeff index="2" displayname="觅知网-不倒翁ID:189359941" abstypecode="0" spid="336" nativeid="10" isexit="0" bhvcode="spp" oindex="8">
    <color red="0" green="0" blue="0"/>
    <uid>2</uid>
    <autoReverse>false</autoReverse>
    <isclicktri>false</isclicktri>
    <repeatcount>1</repeatcount>
    <rangedata start="0.25" end="0.75"/>
  </xeff>
  <xeff index="3" displayname="觅知网-不倒翁ID:189359941" abstypecode="0" spid="321" nativeid="10" isexit="0" bhvcode="spp" oindex="2">
    <color red="0" green="0" blue="0"/>
    <uid>3</uid>
    <autoReverse>false</autoReverse>
    <isclicktri>false</isclicktri>
    <repeatcount>1</repeatcount>
    <rangedata start="0.25" end="0.75"/>
  </xeff>
  <xeff index="4" displayname="单击此处输入你的正文,文字是您思想的提炼,为了最终演示发布的良好效果,请尽量言简意赅的阐述观点；" abstypecode="0" spid="322" nativeid="10" isexit="0" bhvcode="spp" oindex="3">
    <color red="0" green="0" blue="0"/>
    <uid>4</uid>
    <autoReverse>false</autoReverse>
    <isclicktri>false</isclicktri>
    <repeatcount>1</repeatcount>
    <rangedata start="0.25" end="0.75"/>
  </xeff>
  <xeff index="5" displayname="觅知网-不倒翁ID:189359941" abstypecode="0" spid="324" nativeid="10" isexit="0" bhvcode="spp" oindex="5">
    <color red="0" green="0" blue="0"/>
    <uid>5</uid>
    <autoReverse>false</autoReverse>
    <isclicktri>false</isclicktri>
    <repeatcount>1</repeatcount>
    <rangedata start="0.25" end="0.75"/>
  </xeff>
  <xeff index="6" displayname="单击此处输入你的正文,文字是您思想的提炼,为了最终演示发布的良好效果,请尽量言简意赅的阐述观点；" abstypecode="0" spid="325" nativeid="10" isexit="0" bhvcode="spp" oindex="6">
    <color red="0" green="0" blue="0"/>
    <uid>6</uid>
    <autoReverse>false</autoReverse>
    <isclicktri>false</isclicktri>
    <repeatcount>1</repeatcount>
    <rangedata start="0.25" end="0.75"/>
  </xeff>
  <xeff index="7" displayname="图" abstypecode="0" spid="164" nativeid="10" isexit="0" bhvcode="spp" oindex="1">
    <color red="0" green="0" blue="0"/>
    <uid>7</uid>
    <autoReverse>false</autoReverse>
    <isclicktri>false</isclicktri>
    <repeatcount>1</repeatcount>
    <rangedata start="0.25" end="0.75"/>
  </xeff>
  <xeff index="8" displayname="图" abstypecode="0" spid="166" nativeid="10" isexit="0" bhvcode="spp" oindex="4">
    <color red="0" green="0" blue="0"/>
    <uid>8</uid>
    <autoReverse>false</autoReverse>
    <isclicktri>false</isclicktri>
    <repeatcount>1</repeatcount>
    <rangedata start="0.25" end="0.75"/>
  </xeff>
  <sldid>-1</sldid>
</xseqc>
</file>

<file path=customXml/item5.xml><?xml version="1.0" encoding="utf-8"?>
<xseqc xmlns:xsd="http://www.w3.org/2001/XMLSchema" xmlns:xsi="http://www.w3.org/2001/XMLSchema-instance">
  <xeff index="1" displayname="觅知网-不倒翁ID:189359941" abstypecode="0" spid="2" nativeid="0" isexit="0" bhvcode="spp" oindex="1">
    <color red="0" green="0" blue="0"/>
    <uid>1</uid>
    <autoReverse>false</autoReverse>
    <isclicktri>false</isclicktri>
    <repeatcount>1</repeatcount>
    <rangedata start="0.75" end="1.25"/>
  </xeff>
  <xeff index="2" displayname="觅知网-不倒翁ID:189359941" abstypecode="0" spid="5" nativeid="0" isexit="0" bhvcode="spp" oindex="2">
    <color red="0" green="0" blue="0"/>
    <uid>2</uid>
    <autoReverse>false</autoReverse>
    <isclicktri>false</isclicktri>
    <repeatcount>1</repeatcount>
    <rangedata start="0.25" end="0.75"/>
  </xeff>
  <xeff index="3" displayname="觅知网-不倒翁ID:189359941" abstypecode="0" spid="8" nativeid="0" isexit="0" bhvcode="spp" oindex="3">
    <color red="0" green="0" blue="0"/>
    <uid>3</uid>
    <autoReverse>false</autoReverse>
    <isclicktri>false</isclicktri>
    <repeatcount>1</repeatcount>
    <rangedata start="1" end="1.5"/>
  </xeff>
  <xeff index="4" displayname="觅知网-不倒翁ID:189359941" abstypecode="0" spid="11" nativeid="0" isexit="0" bhvcode="spp" oindex="4">
    <color red="0" green="0" blue="0"/>
    <uid>4</uid>
    <autoReverse>false</autoReverse>
    <isclicktri>false</isclicktri>
    <repeatcount>1</repeatcount>
    <rangedata start="0.5" end="1"/>
  </xeff>
  <sldid>-1</sldid>
</xseqc>
</file>

<file path=customXml/item6.xml><?xml version="1.0" encoding="utf-8"?>
<xseqc xmlns:xsd="http://www.w3.org/2001/XMLSchema" xmlns:xsi="http://www.w3.org/2001/XMLSchema-instance">
  <xeff index="1" displayname="图" abstypecode="0" spid="2" nativeid="10" isexit="0" bhvcode="spp" oindex="1">
    <color red="0" green="0" blue="0"/>
    <uid>1</uid>
    <autoReverse>false</autoReverse>
    <isclicktri>false</isclicktri>
    <repeatcount>1</repeatcount>
    <rangedata start="0.25" end="0.75"/>
  </xeff>
  <xeff index="2" displayname="图" abstypecode="0" spid="3" nativeid="10" isexit="0" bhvcode="spp" oindex="2">
    <color red="0" green="0" blue="0"/>
    <uid>2</uid>
    <autoReverse>false</autoReverse>
    <isclicktri>false</isclicktri>
    <repeatcount>1</repeatcount>
    <rangedata start="0.25" end="0.75"/>
  </xeff>
  <xeff index="3" displayname="图" abstypecode="0" spid="4" nativeid="10" isexit="0" bhvcode="spp" oindex="3">
    <color red="0" green="0" blue="0"/>
    <uid>3</uid>
    <autoReverse>false</autoReverse>
    <isclicktri>false</isclicktri>
    <repeatcount>1</repeatcount>
    <rangedata start="0.25" end="0.75"/>
  </xeff>
  <sldid>-1</sldid>
</xseqc>
</file>

<file path=customXml/item7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25" end="0.75"/>
  </xeff>
  <xeff index="2" displayname="觅知网-不倒翁ID:189359941" abstypecode="0" spid="3" nativeid="10" isexit="0" bhvcode="spp" oindex="2">
    <color red="0" green="0" blue="0"/>
    <uid>2</uid>
    <autoReverse>false</autoReverse>
    <isclicktri>false</isclicktri>
    <repeatcount>1</repeatcount>
    <rangedata start="0.25" end="0.75"/>
  </xeff>
  <xeff index="3" displayname="觅知网-不倒翁ID:189359941" abstypecode="0" spid="4" nativeid="10" isexit="0" bhvcode="spp" oindex="3">
    <color red="0" green="0" blue="0"/>
    <uid>3</uid>
    <autoReverse>false</autoReverse>
    <isclicktri>false</isclicktri>
    <repeatcount>1</repeatcount>
    <rangedata start="0.25" end="0.75"/>
  </xeff>
  <xeff index="4" displayname="觅知网-不倒翁ID:189359941" abstypecode="0" spid="5" nativeid="10" isexit="0" bhvcode="spp" oindex="4">
    <color red="0" green="0" blue="0"/>
    <uid>4</uid>
    <autoReverse>false</autoReverse>
    <isclicktri>false</isclicktri>
    <repeatcount>1</repeatcount>
    <rangedata start="0.25" end="0.75"/>
  </xeff>
  <xeff index="5" displayname="觅知网-不倒翁ID:189359941" abstypecode="0" spid="6" nativeid="10" isexit="0" bhvcode="spp" oindex="5">
    <color red="0" green="0" blue="0"/>
    <uid>5</uid>
    <autoReverse>false</autoReverse>
    <isclicktri>false</isclicktri>
    <repeatcount>1</repeatcount>
    <rangedata start="0.25" end="0.75"/>
  </xeff>
  <xeff index="6" displayname="图标" abstypecode="0" spid="7" nativeid="10" isexit="0" bhvcode="spp" oindex="6">
    <color red="0" green="0" blue="0"/>
    <uid>6</uid>
    <autoReverse>false</autoReverse>
    <isclicktri>false</isclicktri>
    <repeatcount>1</repeatcount>
    <rangedata start="0.25" end="0.75"/>
  </xeff>
  <xeff index="7" displayname="图标" abstypecode="0" spid="8" nativeid="10" isexit="0" bhvcode="spp" oindex="7">
    <color red="0" green="0" blue="0"/>
    <uid>7</uid>
    <autoReverse>false</autoReverse>
    <isclicktri>false</isclicktri>
    <repeatcount>1</repeatcount>
    <rangedata start="0.25" end="0.75"/>
  </xeff>
  <xeff index="8" displayname="图标" abstypecode="0" spid="9" nativeid="10" isexit="0" bhvcode="spp" oindex="8">
    <color red="0" green="0" blue="0"/>
    <uid>8</uid>
    <autoReverse>false</autoReverse>
    <isclicktri>false</isclicktri>
    <repeatcount>1</repeatcount>
    <rangedata start="0.25" end="0.75"/>
  </xeff>
  <xeff index="9" displayname="图标" abstypecode="0" spid="10" nativeid="10" isexit="0" bhvcode="spp" oindex="9">
    <color red="0" green="0" blue="0"/>
    <uid>9</uid>
    <autoReverse>false</autoReverse>
    <isclicktri>false</isclicktri>
    <repeatcount>1</repeatcount>
    <rangedata start="0.25" end="0.75"/>
  </xeff>
  <xeff index="10" displayname="图标" abstypecode="0" spid="11" nativeid="10" isexit="0" bhvcode="spp" oindex="10">
    <color red="0" green="0" blue="0"/>
    <uid>10</uid>
    <autoReverse>false</autoReverse>
    <isclicktri>false</isclicktri>
    <repeatcount>1</repeatcount>
    <rangedata start="0.25" end="0.75"/>
  </xeff>
  <sldid>-1</sldid>
</xseqc>
</file>

<file path=customXml/item8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25" end="0.75"/>
  </xeff>
  <xeff index="2" displayname="觅知网-不倒翁ID:189359941" abstypecode="0" spid="3" nativeid="10" isexit="0" bhvcode="spp" oindex="2">
    <color red="0" green="0" blue="0"/>
    <uid>2</uid>
    <autoReverse>false</autoReverse>
    <isclicktri>false</isclicktri>
    <repeatcount>1</repeatcount>
    <rangedata start="0.25" end="0.75"/>
  </xeff>
  <xeff index="3" displayname="觅知网-不倒翁ID:189359941" abstypecode="0" spid="4" nativeid="10" isexit="0" bhvcode="spp" oindex="3">
    <color red="0" green="0" blue="0"/>
    <uid>3</uid>
    <autoReverse>false</autoReverse>
    <isclicktri>false</isclicktri>
    <repeatcount>1</repeatcount>
    <rangedata start="0.25" end="0.75"/>
  </xeff>
  <xeff index="4" displayname="觅知网-不倒翁ID:189359941" abstypecode="0" spid="5" nativeid="10" isexit="0" bhvcode="spp" oindex="4">
    <color red="0" green="0" blue="0"/>
    <uid>4</uid>
    <autoReverse>false</autoReverse>
    <isclicktri>false</isclicktri>
    <repeatcount>1</repeatcount>
    <rangedata start="0.25" end="0.75"/>
  </xeff>
  <xeff index="5" displayname="觅知网-不倒翁ID:189359941" abstypecode="0" spid="6" nativeid="10" isexit="0" bhvcode="spp" oindex="5">
    <color red="0" green="0" blue="0"/>
    <uid>5</uid>
    <autoReverse>false</autoReverse>
    <isclicktri>false</isclicktri>
    <repeatcount>1</repeatcount>
    <rangedata start="0.25" end="0.75"/>
  </xeff>
  <xeff index="6" displayname="觅知网-不倒翁ID:189359941" abstypecode="0" spid="7" nativeid="10" isexit="0" bhvcode="spp" oindex="6">
    <color red="0" green="0" blue="0"/>
    <uid>6</uid>
    <autoReverse>false</autoReverse>
    <isclicktri>false</isclicktri>
    <repeatcount>1</repeatcount>
    <rangedata start="0.25" end="0.75"/>
  </xeff>
  <xeff index="7" displayname="觅知网-不倒翁ID:189359941" abstypecode="0" spid="8" nativeid="10" isexit="0" bhvcode="spp" oindex="7">
    <color red="0" green="0" blue="0"/>
    <uid>7</uid>
    <autoReverse>false</autoReverse>
    <isclicktri>false</isclicktri>
    <repeatcount>1</repeatcount>
    <rangedata start="0.25" end="0.75"/>
  </xeff>
  <xeff index="8" displayname="觅知网-不倒翁ID:189359941" abstypecode="0" spid="9" nativeid="10" isexit="0" bhvcode="spp" oindex="8">
    <color red="0" green="0" blue="0"/>
    <uid>8</uid>
    <autoReverse>false</autoReverse>
    <isclicktri>false</isclicktri>
    <repeatcount>1</repeatcount>
    <rangedata start="0.25" end="0.75"/>
  </xeff>
  <xeff index="9" displayname="图标" abstypecode="0" spid="10" nativeid="10" isexit="0" bhvcode="spp" oindex="9">
    <color red="0" green="0" blue="0"/>
    <uid>9</uid>
    <autoReverse>false</autoReverse>
    <isclicktri>false</isclicktri>
    <repeatcount>1</repeatcount>
    <rangedata start="0.25" end="0.75"/>
  </xeff>
  <sldid>-1</sldid>
</xseqc>
</file>

<file path=customXml/item9.xml><?xml version="1.0" encoding="utf-8"?>
<xseqc xmlns:xsd="http://www.w3.org/2001/XMLSchema" xmlns:xsi="http://www.w3.org/2001/XMLSchema-instance">
  <xeff index="1" displayname="觅知网-不倒翁ID:189359941" abstypecode="0" spid="23" nativeid="10" isexit="0" bhvcode="spp" oindex="1">
    <color red="0" green="0" blue="0"/>
    <uid>1</uid>
    <autoReverse>false</autoReverse>
    <isclicktri>false</isclicktri>
    <repeatcount>1</repeatcount>
    <rangedata start="0.5" end="1"/>
  </xeff>
  <xeff index="2" displayname="觅知网-不倒翁ID:189359941" abstypecode="0" spid="24" nativeid="10" isexit="0" bhvcode="spp" oindex="2">
    <color red="0" green="0" blue="0"/>
    <uid>2</uid>
    <autoReverse>false</autoReverse>
    <isclicktri>false</isclicktri>
    <repeatcount>1</repeatcount>
    <rangedata start="0.5" end="1"/>
  </xeff>
  <xeff index="3" displayname="觅知网-不倒翁ID:189359941" abstypecode="0" spid="25" nativeid="10" isexit="0" bhvcode="spp" oindex="3">
    <color red="0" green="0" blue="0"/>
    <uid>3</uid>
    <autoReverse>false</autoReverse>
    <isclicktri>false</isclicktri>
    <repeatcount>1</repeatcount>
    <rangedata start="0.5" end="1"/>
  </xeff>
  <xeff index="4" displayname="单击此处输入你的正文,文字是您思想的提炼,为了最终演示发布的良好效果,请尽量言简意赅的阐述观点；根据需要可酌情增减文字。" abstypecode="0" spid="26" nativeid="10" isexit="0" bhvcode="spp" oindex="4">
    <color red="0" green="0" blue="0"/>
    <uid>4</uid>
    <autoReverse>false</autoReverse>
    <isclicktri>false</isclicktri>
    <repeatcount>1</repeatcount>
    <rangedata start="0.5" end="1"/>
  </xeff>
  <xeff index="5" displayname="请添加小标题" abstypecode="0" spid="27" nativeid="10" isexit="0" bhvcode="spp" oindex="5">
    <color red="0" green="0" blue="0"/>
    <uid>5</uid>
    <autoReverse>false</autoReverse>
    <isclicktri>false</isclicktri>
    <repeatcount>1</repeatcount>
    <rangedata start="0.5" end="1"/>
  </xeff>
  <xeff index="6" displayname="01" abstypecode="0" spid="28" nativeid="10" isexit="0" bhvcode="spp" oindex="6">
    <color red="0" green="0" blue="0"/>
    <uid>6</uid>
    <autoReverse>false</autoReverse>
    <isclicktri>false</isclicktri>
    <repeatcount>1</repeatcount>
    <rangedata start="0.5" end="1"/>
  </xeff>
  <xeff index="7" displayname="觅知网-不倒翁ID:189359941" abstypecode="0" spid="29" nativeid="10" isexit="0" bhvcode="spp" oindex="7">
    <color red="0" green="0" blue="0"/>
    <uid>7</uid>
    <autoReverse>false</autoReverse>
    <isclicktri>false</isclicktri>
    <repeatcount>1</repeatcount>
    <rangedata start="0.75" end="1.25"/>
  </xeff>
  <xeff index="8" displayname="觅知网-不倒翁ID:189359941" abstypecode="0" spid="30" nativeid="10" isexit="0" bhvcode="spp" oindex="8">
    <color red="0" green="0" blue="0"/>
    <uid>8</uid>
    <autoReverse>false</autoReverse>
    <isclicktri>false</isclicktri>
    <repeatcount>1</repeatcount>
    <rangedata start="0.75" end="1.25"/>
  </xeff>
  <xeff index="9" displayname="觅知网-不倒翁ID:189359941" abstypecode="0" spid="31" nativeid="10" isexit="0" bhvcode="spp" oindex="9">
    <color red="0" green="0" blue="0"/>
    <uid>9</uid>
    <autoReverse>false</autoReverse>
    <isclicktri>false</isclicktri>
    <repeatcount>1</repeatcount>
    <rangedata start="0.75" end="1.25"/>
  </xeff>
  <xeff index="10" displayname="单击此处输入你的正文,文字是您思想的提炼,为了最终演示发布的良好效果,请尽量言简意赅的阐述观点；根据需要可酌情增减文字。" abstypecode="0" spid="32" nativeid="10" isexit="0" bhvcode="spp" oindex="10">
    <color red="0" green="0" blue="0"/>
    <uid>10</uid>
    <autoReverse>false</autoReverse>
    <isclicktri>false</isclicktri>
    <repeatcount>1</repeatcount>
    <rangedata start="0.75" end="1.25"/>
  </xeff>
  <xeff index="11" displayname="请添加小标题" abstypecode="0" spid="33" nativeid="10" isexit="0" bhvcode="spp" oindex="11">
    <color red="0" green="0" blue="0"/>
    <uid>11</uid>
    <autoReverse>false</autoReverse>
    <isclicktri>false</isclicktri>
    <repeatcount>1</repeatcount>
    <rangedata start="0.75" end="1.25"/>
  </xeff>
  <xeff index="12" displayname="02" abstypecode="0" spid="34" nativeid="10" isexit="0" bhvcode="spp" oindex="12">
    <color red="0" green="0" blue="0"/>
    <uid>12</uid>
    <autoReverse>false</autoReverse>
    <isclicktri>false</isclicktri>
    <repeatcount>1</repeatcount>
    <rangedata start="0.75" end="1.25"/>
  </xeff>
  <sldid>-1</sldid>
</xseqc>
</file>

<file path=customXml/item10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5" end="1"/>
  </xeff>
  <xeff index="2" displayname="觅知网-不倒翁ID:189359941" abstypecode="0" spid="11" nativeid="10" isexit="0" bhvcode="spp" oindex="2">
    <color red="0" green="0" blue="0"/>
    <uid>2</uid>
    <autoReverse>false</autoReverse>
    <isclicktri>false</isclicktri>
    <repeatcount>1</repeatcount>
    <rangedata start="0.75" end="1.25"/>
  </xeff>
  <xeff index="3" displayname="觅知网-不倒翁ID:189359941" abstypecode="0" spid="18" nativeid="10" isexit="0" bhvcode="spp" oindex="3">
    <color red="0" green="0" blue="0"/>
    <uid>3</uid>
    <autoReverse>false</autoReverse>
    <isclicktri>false</isclicktri>
    <repeatcount>1</repeatcount>
    <rangedata start="1" end="1.5"/>
  </xeff>
  <xeff index="4" displayname="觅知网-不倒翁ID:189359941" abstypecode="0" spid="106" nativeid="10" isexit="0" bhvcode="spp" oindex="4">
    <color red="0" green="0" blue="0"/>
    <uid>4</uid>
    <autoReverse>false</autoReverse>
    <isclicktri>false</isclicktri>
    <repeatcount>1</repeatcount>
    <rangedata start="0.5" end="1"/>
  </xeff>
  <xeff index="5" displayname="图" abstypecode="0" spid="107" nativeid="10" isexit="0" bhvcode="spp" oindex="5">
    <color red="0" green="0" blue="0"/>
    <uid>5</uid>
    <autoReverse>false</autoReverse>
    <isclicktri>false</isclicktri>
    <repeatcount>1</repeatcount>
    <rangedata start="0.5" end="1"/>
  </xeff>
  <xeff index="6" displayname="觅知网-不倒翁ID:189359941" abstypecode="0" spid="108" nativeid="10" isexit="0" bhvcode="spp" oindex="6">
    <color red="0" green="0" blue="0"/>
    <uid>6</uid>
    <autoReverse>false</autoReverse>
    <isclicktri>false</isclicktri>
    <repeatcount>1</repeatcount>
    <rangedata start="0.75" end="1.25"/>
  </xeff>
  <xeff index="7" displayname="图" abstypecode="0" spid="109" nativeid="10" isexit="0" bhvcode="spp" oindex="7">
    <color red="0" green="0" blue="0"/>
    <uid>7</uid>
    <autoReverse>false</autoReverse>
    <isclicktri>false</isclicktri>
    <repeatcount>1</repeatcount>
    <rangedata start="0.75" end="1.25"/>
  </xeff>
  <xeff index="8" displayname="觅知网-不倒翁ID:189359941" abstypecode="0" spid="110" nativeid="10" isexit="0" bhvcode="spp" oindex="8">
    <color red="0" green="0" blue="0"/>
    <uid>8</uid>
    <autoReverse>false</autoReverse>
    <isclicktri>false</isclicktri>
    <repeatcount>1</repeatcount>
    <rangedata start="1" end="1.5"/>
  </xeff>
  <xeff index="9" displayname="图" abstypecode="0" spid="111" nativeid="10" isexit="0" bhvcode="spp" oindex="9">
    <color red="0" green="0" blue="0"/>
    <uid>9</uid>
    <autoReverse>false</autoReverse>
    <isclicktri>false</isclicktri>
    <repeatcount>1</repeatcount>
    <rangedata start="1" end="1.5"/>
  </xeff>
  <xeff index="10" displayname="觅知网-不倒翁ID:189359941" abstypecode="0" spid="114" nativeid="10" isexit="0" bhvcode="spp" oindex="10">
    <color red="0" green="0" blue="0"/>
    <uid>10</uid>
    <autoReverse>false</autoReverse>
    <isclicktri>false</isclicktri>
    <repeatcount>1</repeatcount>
    <rangedata start="0.5" end="1"/>
  </xeff>
  <xeff index="11" displayname="觅知网-不倒翁ID:189359941" abstypecode="0" spid="117" nativeid="10" isexit="0" bhvcode="spp" oindex="11">
    <color red="0" green="0" blue="0"/>
    <uid>11</uid>
    <autoReverse>false</autoReverse>
    <isclicktri>false</isclicktri>
    <repeatcount>1</repeatcount>
    <rangedata start="0.75" end="1.25"/>
  </xeff>
  <xeff index="12" displayname="觅知网-不倒翁ID:189359941" abstypecode="0" spid="120" nativeid="10" isexit="0" bhvcode="spp" oindex="12">
    <color red="0" green="0" blue="0"/>
    <uid>12</uid>
    <autoReverse>false</autoReverse>
    <isclicktri>false</isclicktri>
    <repeatcount>1</repeatcount>
    <rangedata start="1" end="1.5"/>
  </xeff>
  <sldid>-1</sldid>
</xseqc>
</file>

<file path=customXml/item11.xml><?xml version="1.0" encoding="utf-8"?>
<xseqc xmlns:xsd="http://www.w3.org/2001/XMLSchema" xmlns:xsi="http://www.w3.org/2001/XMLSchema-instance">
  <sldid>-1</sldid>
</xseqc>
</file>

<file path=customXml/item12.xml><?xml version="1.0" encoding="utf-8"?>
<xseqc xmlns:xsd="http://www.w3.org/2001/XMLSchema" xmlns:xsi="http://www.w3.org/2001/XMLSchema-instance">
  <xeff index="1" displayname="工作 计划" abstypecode="0" spid="2" nativeid="10" isexit="0" bhvcode="spp" oindex="1">
    <color red="0" green="0" blue="0"/>
    <uid>1</uid>
    <autoReverse>false</autoReverse>
    <isclicktri>false</isclicktri>
    <repeatcount>1</repeatcount>
    <rangedata start="0.25" end="0.75"/>
  </xeff>
  <xeff index="2" displayname="觅知网-不倒翁ID:189359941" abstypecode="0" spid="3" nativeid="10" isexit="0" bhvcode="spp" oindex="2">
    <color red="0" green="0" blue="0"/>
    <uid>2</uid>
    <autoReverse>false</autoReverse>
    <isclicktri>false</isclicktri>
    <repeatcount>1</repeatcount>
    <rangedata start="0.25" end="0.75"/>
  </xeff>
  <xeff index="3" displayname="觅知网-不倒翁ID:189359941" abstypecode="0" spid="4" nativeid="10" isexit="0" bhvcode="spp" oindex="3">
    <color red="0" green="0" blue="0"/>
    <uid>3</uid>
    <autoReverse>false</autoReverse>
    <isclicktri>false</isclicktri>
    <repeatcount>1</repeatcount>
    <rangedata start="0.25" end="0.75"/>
  </xeff>
  <xeff index="4" displayname="觅知网-不倒翁ID:189359941" abstypecode="0" spid="5" nativeid="10" isexit="0" bhvcode="spp" oindex="4">
    <color red="0" green="0" blue="0"/>
    <uid>4</uid>
    <autoReverse>false</autoReverse>
    <isclicktri>false</isclicktri>
    <repeatcount>1</repeatcount>
    <rangedata start="0.25" end="0.75"/>
  </xeff>
  <sldid>-1</sldid>
</xseqc>
</file>

<file path=customXml/item13.xml><?xml version="1.0" encoding="utf-8"?>
<xseqc xmlns:xsd="http://www.w3.org/2001/XMLSchema" xmlns:xsi="http://www.w3.org/2001/XMLSchema-instance">
  <xeff index="1" displayname="觅知网-不倒翁ID:189359941" abstypecode="0" spid="3" nativeid="10" isexit="0" bhvcode="spp" oindex="2">
    <color red="0" green="0" blue="0"/>
    <uid>1</uid>
    <autoReverse>false</autoReverse>
    <isclicktri>false</isclicktri>
    <repeatcount>1</repeatcount>
    <rangedata start="0.25" end="0.75"/>
  </xeff>
  <xeff index="2" displayname="图" abstypecode="0" spid="20" nativeid="10" isexit="0" bhvcode="spp" oindex="1">
    <color red="0" green="0" blue="0"/>
    <uid>2</uid>
    <autoReverse>false</autoReverse>
    <isclicktri>false</isclicktri>
    <repeatcount>1</repeatcount>
    <rangedata start="0.25" end="0.75"/>
  </xeff>
  <sldid>-1</sldid>
</xseqc>
</file>

<file path=customXml/item14.xml><?xml version="1.0" encoding="utf-8"?>
<xseqc xmlns:xsd="http://www.w3.org/2001/XMLSchema" xmlns:xsi="http://www.w3.org/2001/XMLSchema-instance">
  <xeff index="1" displayname="添加标题" abstypecode="0" spid="3" nativeid="10" isexit="0" bhvcode="spp" oindex="1">
    <color red="0" green="0" blue="0"/>
    <uid>1</uid>
    <autoReverse>false</autoReverse>
    <isclicktri>false</isclicktri>
    <repeatcount>1</repeatcount>
    <rangedata start="0.5" end="1"/>
  </xeff>
  <xeff index="2" displayname="35% 输入标题" abstypecode="0" spid="15" nativeid="10" isexit="0" bhvcode="spp" oindex="6">
    <color red="0" green="0" blue="0"/>
    <uid>2</uid>
    <autoReverse>false</autoReverse>
    <isclicktri>false</isclicktri>
    <repeatcount>1</repeatcount>
    <rangedata start="0.75" end="1.25"/>
  </xeff>
  <xeff index="3" displayname="觅知网-不倒翁ID:189359941" abstypecode="0" spid="7" nativeid="10" isexit="0" bhvcode="spp" oindex="2">
    <color red="0" green="0" blue="0"/>
    <uid>3</uid>
    <autoReverse>false</autoReverse>
    <isclicktri>false</isclicktri>
    <repeatcount>1</repeatcount>
    <rangedata start="0.75" end="1.25"/>
  </xeff>
  <xeff index="4" displayname="15% 输入标题" abstypecode="0" spid="16" nativeid="10" isexit="0" bhvcode="spp" oindex="7">
    <color red="0" green="0" blue="0"/>
    <uid>4</uid>
    <autoReverse>false</autoReverse>
    <isclicktri>false</isclicktri>
    <repeatcount>1</repeatcount>
    <rangedata start="0.75" end="1.25"/>
  </xeff>
  <xeff index="5" displayname="觅知网-不倒翁ID:189359941" abstypecode="0" spid="9" nativeid="10" isexit="0" bhvcode="spp" oindex="3">
    <color red="0" green="0" blue="0"/>
    <uid>5</uid>
    <autoReverse>false</autoReverse>
    <isclicktri>false</isclicktri>
    <repeatcount>1</repeatcount>
    <rangedata start="0.75" end="1.25"/>
  </xeff>
  <xeff index="6" displayname="单击此处输入你的正文,文字是您思想的提炼,为了最终演示发布的良好效果,请尽量言简意赅的阐述观点；根据需要可酌情增减文字；单击此处输入你的正文,文字是您思想的提炼,请尽量言简意赅的阐述观点；" abstypecode="0" spid="17" nativeid="10" isexit="0" bhvcode="spp" oindex="8">
    <color red="0" green="0" blue="0"/>
    <uid>6</uid>
    <autoReverse>false</autoReverse>
    <isclicktri>false</isclicktri>
    <repeatcount>1</repeatcount>
    <rangedata start="0.5" end="1"/>
  </xeff>
  <xeff index="7" displayname="觅知网-不倒翁ID:189359941" abstypecode="0" spid="11" nativeid="10" isexit="0" bhvcode="spp" oindex="4">
    <color red="0" green="0" blue="0"/>
    <uid>7</uid>
    <autoReverse>false</autoReverse>
    <isclicktri>false</isclicktri>
    <repeatcount>1</repeatcount>
    <rangedata start="0.75" end="1.25"/>
  </xeff>
  <xeff index="8" displayname="觅知网-不倒翁ID:189359941" abstypecode="0" spid="36" nativeid="10" isexit="0" bhvcode="spp" oindex="9">
    <color red="0" green="0" blue="0"/>
    <uid>8</uid>
    <autoReverse>false</autoReverse>
    <isclicktri>false</isclicktri>
    <repeatcount>1</repeatcount>
    <rangedata start="0.75" end="1.25"/>
  </xeff>
  <xeff index="9" displayname="95% 输入标题" abstypecode="0" spid="13" nativeid="10" isexit="0" bhvcode="spp" oindex="5">
    <color red="0" green="0" blue="0"/>
    <uid>9</uid>
    <autoReverse>false</autoReverse>
    <isclicktri>false</isclicktri>
    <repeatcount>1</repeatcount>
    <rangedata start="0.75" end="1.25"/>
  </xeff>
  <xeff index="10" displayname="15% 输入标题" abstypecode="0" spid="37" nativeid="10" isexit="0" bhvcode="spp" oindex="10">
    <color red="0" green="0" blue="0"/>
    <uid>10</uid>
    <autoReverse>false</autoReverse>
    <isclicktri>false</isclicktri>
    <repeatcount>1</repeatcount>
    <rangedata start="0.75" end="1.25"/>
  </xeff>
  <xeff index="11" displayname="图标" abstypecode="0" spid="20" nativeid="10" isexit="0" bhvcode="spp" oindex="11">
    <color red="0" green="0" blue="0"/>
    <uid>11</uid>
    <autoReverse>false</autoReverse>
    <isclicktri>false</isclicktri>
    <repeatcount>1</repeatcount>
    <rangedata start="0.75" end="1.25"/>
  </xeff>
  <xeff index="12" displayname="图标" abstypecode="0" spid="24" nativeid="10" isexit="0" bhvcode="spp" oindex="12">
    <color red="0" green="0" blue="0"/>
    <uid>12</uid>
    <autoReverse>false</autoReverse>
    <isclicktri>false</isclicktri>
    <repeatcount>1</repeatcount>
    <rangedata start="0.75" end="1.25"/>
  </xeff>
  <xeff index="13" displayname="图标" abstypecode="0" spid="26" nativeid="10" isexit="0" bhvcode="spp" oindex="13">
    <color red="0" green="0" blue="0"/>
    <uid>13</uid>
    <autoReverse>false</autoReverse>
    <isclicktri>false</isclicktri>
    <repeatcount>1</repeatcount>
    <rangedata start="0.75" end="1.25"/>
  </xeff>
  <xeff index="14" displayname="图标" abstypecode="0" spid="32" nativeid="10" isexit="0" bhvcode="spp" oindex="14">
    <color red="0" green="0" blue="0"/>
    <uid>14</uid>
    <autoReverse>false</autoReverse>
    <isclicktri>false</isclicktri>
    <repeatcount>1</repeatcount>
    <rangedata start="0.75" end="1.25"/>
  </xeff>
  <sldid>-1</sldid>
</xseqc>
</file>

<file path=customXml/item15.xml><?xml version="1.0" encoding="utf-8"?>
<xseqc xmlns:xsd="http://www.w3.org/2001/XMLSchema" xmlns:xsi="http://www.w3.org/2001/XMLSchema-instance">
  <xeff index="1" displayname="组 18" abstypecode="0" spid="19" nativeid="10" isexit="0" bhvcode="spp" oindex="1">
    <color red="0" green="0" blue="0"/>
    <uid>1</uid>
    <autoReverse>false</autoReverse>
    <isclicktri>false</isclicktri>
    <repeatcount>1</repeatcount>
    <rangedata start="0.75" end="1.25"/>
  </xeff>
  <xeff index="2" displayname="启" abstypecode="0" spid="9" nativeid="10" isexit="0" bhvcode="sppp" oindex="2">
    <color red="0" green="0" blue="0"/>
    <uid>2</uid>
    <autoReverse>false</autoReverse>
    <isclicktri>false</isclicktri>
    <repeatcount>1</repeatcount>
    <rangedata start="0" end="0.75"/>
  </xeff>
  <xeff index="3" displayname="航" abstypecode="0" spid="10" nativeid="10" isexit="0" bhvcode="sppp" oindex="3">
    <color red="0" green="0" blue="0"/>
    <uid>3</uid>
    <autoReverse>false</autoReverse>
    <isclicktri>false</isclicktri>
    <repeatcount>1</repeatcount>
    <rangedata start="0" end="0.75"/>
  </xeff>
  <xeff index="4" displayname="20XX" abstypecode="0" spid="11" nativeid="10" isexit="0" bhvcode="sppp" oindex="4">
    <color red="0" green="0" blue="0"/>
    <uid>4</uid>
    <autoReverse>false</autoReverse>
    <isclicktri>false</isclicktri>
    <repeatcount>1</repeatcount>
    <rangedata start="0" end="0.75"/>
  </xeff>
  <xeff index="5" displayname="工作总结 | 工作汇报 | 工作计划" abstypecode="0" spid="12" nativeid="10" isexit="0" bhvcode="sppp" oindex="5">
    <color red="0" green="0" blue="0"/>
    <uid>5</uid>
    <autoReverse>false</autoReverse>
    <isclicktri>false</isclicktri>
    <repeatcount>1</repeatcount>
    <rangedata start="0" end="0.75"/>
  </xeff>
  <xeff index="6" displayname="赵寅PPT" abstypecode="0" spid="13" nativeid="10" isexit="0" bhvcode="sppp" oindex="6">
    <color red="0" green="0" blue="0"/>
    <uid>6</uid>
    <autoReverse>false</autoReverse>
    <isclicktri>false</isclicktri>
    <repeatcount>1</repeatcount>
    <rangedata start="0" end="0.75"/>
  </xeff>
  <xeff index="7" displayname="杨" abstypecode="0" spid="7" nativeid="10" isexit="0" bhvcode="sppp" oindex="7">
    <color red="0" green="0" blue="0"/>
    <uid>7</uid>
    <autoReverse>false</autoReverse>
    <isclicktri>false</isclicktri>
    <repeatcount>1</repeatcount>
    <rangedata start="0" end="0.75"/>
  </xeff>
  <xeff index="8" displayname="帆" abstypecode="0" spid="8" nativeid="10" isexit="0" bhvcode="sppp" oindex="8">
    <color red="0" green="0" blue="0"/>
    <uid>8</uid>
    <autoReverse>false</autoReverse>
    <isclicktri>false</isclicktri>
    <repeatcount>1</repeatcount>
    <rangedata start="0" end="0.75"/>
  </xeff>
  <xeff index="9" displayname="单击此处输入你的正文,文字是您思想的提炼,为了最终演示发布的良好效果,请尽量言简意赅的阐述观点；根据需要可酌情增减文字,以便观者可以准确理解您所传达的信息。" abstypecode="0" spid="18" nativeid="10" isexit="0" bhvcode="spp" oindex="9">
    <color red="0" green="0" blue="0"/>
    <uid>9</uid>
    <autoReverse>false</autoReverse>
    <isclicktri>false</isclicktri>
    <repeatcount>1</repeatcount>
    <rangedata start="0.5" end="1"/>
  </xeff>
  <sldid>-1</sldid>
</xseqc>
</file>

<file path=customXml/item16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25" end="0.75"/>
  </xeff>
  <sldid>-1</sldid>
</xseqc>
</file>

<file path=customXml/item17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75" end="1.25"/>
  </xeff>
  <xeff index="2" displayname="图" abstypecode="0" spid="3" nativeid="10" isexit="0" bhvcode="spp" oindex="2">
    <color red="0" green="0" blue="0"/>
    <uid>2</uid>
    <autoReverse>false</autoReverse>
    <isclicktri>false</isclicktri>
    <repeatcount>1</repeatcount>
    <rangedata start="0.75" end="1.25"/>
  </xeff>
  <xeff index="3" displayname="觅知网-不倒翁ID:189359941" abstypecode="0" spid="4" nativeid="10" isexit="0" bhvcode="spp" oindex="3">
    <color red="0" green="0" blue="0"/>
    <uid>3</uid>
    <autoReverse>false</autoReverse>
    <isclicktri>false</isclicktri>
    <repeatcount>1</repeatcount>
    <rangedata start="1" end="1.5"/>
  </xeff>
  <xeff index="4" displayname="图" abstypecode="0" spid="5" nativeid="10" isexit="0" bhvcode="spp" oindex="4">
    <color red="0" green="0" blue="0"/>
    <uid>4</uid>
    <autoReverse>false</autoReverse>
    <isclicktri>false</isclicktri>
    <repeatcount>1</repeatcount>
    <rangedata start="1" end="1.5"/>
  </xeff>
  <xeff index="5" displayname="觅知网-不倒翁ID:189359941" abstypecode="0" spid="6" nativeid="10" isexit="0" bhvcode="spp" oindex="5">
    <color red="0" green="0" blue="0"/>
    <uid>5</uid>
    <autoReverse>false</autoReverse>
    <isclicktri>false</isclicktri>
    <repeatcount>1</repeatcount>
    <rangedata start="0.5" end="1"/>
  </xeff>
  <xeff index="6" displayname="图" abstypecode="0" spid="7" nativeid="10" isexit="0" bhvcode="spp" oindex="6">
    <color red="0" green="0" blue="0"/>
    <uid>6</uid>
    <autoReverse>false</autoReverse>
    <isclicktri>false</isclicktri>
    <repeatcount>1</repeatcount>
    <rangedata start="0.5" end="1"/>
  </xeff>
  <xeff index="7" displayname="觅知网-不倒翁ID:189359941" abstypecode="0" spid="8" nativeid="10" isexit="0" bhvcode="spp" oindex="7">
    <color red="0" green="0" blue="0"/>
    <uid>7</uid>
    <autoReverse>false</autoReverse>
    <isclicktri>false</isclicktri>
    <repeatcount>1</repeatcount>
    <rangedata start="0.5" end="1"/>
  </xeff>
  <xeff index="8" displayname="觅知网-不倒翁ID:189359941" abstypecode="0" spid="11" nativeid="10" isexit="0" bhvcode="spp" oindex="8">
    <color red="0" green="0" blue="0"/>
    <uid>8</uid>
    <autoReverse>false</autoReverse>
    <isclicktri>false</isclicktri>
    <repeatcount>1</repeatcount>
    <rangedata start="0.75" end="1.25"/>
  </xeff>
  <xeff index="9" displayname="觅知网-不倒翁ID:189359941" abstypecode="0" spid="14" nativeid="10" isexit="0" bhvcode="spp" oindex="9">
    <color red="0" green="0" blue="0"/>
    <uid>9</uid>
    <autoReverse>false</autoReverse>
    <isclicktri>false</isclicktri>
    <repeatcount>1</repeatcount>
    <rangedata start="1" end="1.5"/>
  </xeff>
  <sldid>-1</sldid>
</xseqc>
</file>

<file path=customXml/item18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5" end="1"/>
  </xeff>
  <xeff index="2" displayname="图" abstypecode="0" spid="7" nativeid="10" isexit="0" bhvcode="spp" oindex="2">
    <color red="0" green="0" blue="0"/>
    <uid>2</uid>
    <autoReverse>false</autoReverse>
    <isclicktri>false</isclicktri>
    <repeatcount>1</repeatcount>
    <rangedata start="0.5" end="1"/>
  </xeff>
  <xeff index="3" displayname="觅知网-不倒翁ID:189359941" abstypecode="0" spid="8" nativeid="10" isexit="0" bhvcode="spp" oindex="3">
    <color red="0" green="0" blue="0"/>
    <uid>3</uid>
    <autoReverse>false</autoReverse>
    <isclicktri>false</isclicktri>
    <repeatcount>1</repeatcount>
    <rangedata start="0.75" end="1.25"/>
  </xeff>
  <xeff index="4" displayname="图" abstypecode="0" spid="13" nativeid="10" isexit="0" bhvcode="spp" oindex="4">
    <color red="0" green="0" blue="0"/>
    <uid>4</uid>
    <autoReverse>false</autoReverse>
    <isclicktri>false</isclicktri>
    <repeatcount>1</repeatcount>
    <rangedata start="0.75" end="1.25"/>
  </xeff>
  <sldid>-1</sldid>
</xseqc>
</file>

<file path=customXml/item19.xml><?xml version="1.0" encoding="utf-8"?>
<xseqc xmlns:xsd="http://www.w3.org/2001/XMLSchema" xmlns:xsi="http://www.w3.org/2001/XMLSchema-instance">
  <xeff index="1" displayname="觅知网-不倒翁ID:189359941" abstypecode="0" spid="2" nativeid="10" isexit="0" bhvcode="spp" oindex="1">
    <color red="0" green="0" blue="0"/>
    <uid>1</uid>
    <autoReverse>false</autoReverse>
    <isclicktri>false</isclicktri>
    <repeatcount>1</repeatcount>
    <rangedata start="0.5" end="1"/>
  </xeff>
  <xeff index="2" displayname="图" abstypecode="0" spid="7" nativeid="10" isexit="0" bhvcode="spp" oindex="2">
    <color red="0" green="0" blue="0"/>
    <uid>2</uid>
    <autoReverse>false</autoReverse>
    <isclicktri>false</isclicktri>
    <repeatcount>1</repeatcount>
    <rangedata start="0.5" end="1"/>
  </xeff>
  <xeff index="3" displayname="觅知网-不倒翁ID:189359941" abstypecode="0" spid="8" nativeid="10" isexit="0" bhvcode="spp" oindex="3">
    <color red="0" green="0" blue="0"/>
    <uid>3</uid>
    <autoReverse>false</autoReverse>
    <isclicktri>false</isclicktri>
    <repeatcount>1</repeatcount>
    <rangedata start="0.75" end="1.25"/>
  </xeff>
  <xeff index="4" displayname="图" abstypecode="0" spid="13" nativeid="10" isexit="0" bhvcode="spp" oindex="4">
    <color red="0" green="0" blue="0"/>
    <uid>4</uid>
    <autoReverse>false</autoReverse>
    <isclicktri>false</isclicktri>
    <repeatcount>1</repeatcount>
    <rangedata start="0.75" end="1.25"/>
  </xeff>
  <sldid>-1</sldid>
</xseqc>
</file>

<file path=customXml/itemProps1.xml><?xml version="1.0" encoding="utf-8"?>
<ds:datastoreItem xmlns:ds="http://schemas.openxmlformats.org/officeDocument/2006/customXml" ds:itemID="{7AC5A421-5377-4BC6-9D26-FF304C17B981}">
  <ds:schemaRefs/>
</ds:datastoreItem>
</file>

<file path=customXml/itemProps2.xml><?xml version="1.0" encoding="utf-8"?>
<ds:datastoreItem xmlns:ds="http://schemas.openxmlformats.org/officeDocument/2006/customXml" ds:itemID="{55895ED4-3500-4D95-BC67-261902C5F0F5}">
  <ds:schemaRefs/>
</ds:datastoreItem>
</file>

<file path=customXml/itemProps3.xml><?xml version="1.0" encoding="utf-8"?>
<ds:datastoreItem xmlns:ds="http://schemas.openxmlformats.org/officeDocument/2006/customXml" ds:itemID="{891560DB-02C4-47A1-A725-53E2D43D8113}">
  <ds:schemaRefs/>
</ds:datastoreItem>
</file>

<file path=customXml/itemProps4.xml><?xml version="1.0" encoding="utf-8"?>
<ds:datastoreItem xmlns:ds="http://schemas.openxmlformats.org/officeDocument/2006/customXml" ds:itemID="{15B692E0-2773-4A9F-904A-0ED771838026}">
  <ds:schemaRefs/>
</ds:datastoreItem>
</file>

<file path=customXml/itemProps5.xml><?xml version="1.0" encoding="utf-8"?>
<ds:datastoreItem xmlns:ds="http://schemas.openxmlformats.org/officeDocument/2006/customXml" ds:itemID="{A8284429-532A-4908-B777-F7D2CC4009C3}">
  <ds:schemaRefs/>
</ds:datastoreItem>
</file>

<file path=customXml/itemProps6.xml><?xml version="1.0" encoding="utf-8"?>
<ds:datastoreItem xmlns:ds="http://schemas.openxmlformats.org/officeDocument/2006/customXml" ds:itemID="{06D73533-B183-4250-8955-83666CFB093A}">
  <ds:schemaRefs/>
</ds:datastoreItem>
</file>

<file path=customXml/itemProps7.xml><?xml version="1.0" encoding="utf-8"?>
<ds:datastoreItem xmlns:ds="http://schemas.openxmlformats.org/officeDocument/2006/customXml" ds:itemID="{73C25BA1-8674-4117-906E-57476B74FF50}">
  <ds:schemaRefs/>
</ds:datastoreItem>
</file>

<file path=customXml/itemProps8.xml><?xml version="1.0" encoding="utf-8"?>
<ds:datastoreItem xmlns:ds="http://schemas.openxmlformats.org/officeDocument/2006/customXml" ds:itemID="{CA318629-012A-46AF-84CB-4B676DA77BDE}">
  <ds:schemaRefs/>
</ds:datastoreItem>
</file>

<file path=customXml/itemProps9.xml><?xml version="1.0" encoding="utf-8"?>
<ds:datastoreItem xmlns:ds="http://schemas.openxmlformats.org/officeDocument/2006/customXml" ds:itemID="{CF388638-ABD0-4D3B-8D2D-38D8105081EE}">
  <ds:schemaRefs/>
</ds:datastoreItem>
</file>

<file path=customXml/itemProps10.xml><?xml version="1.0" encoding="utf-8"?>
<ds:datastoreItem xmlns:ds="http://schemas.openxmlformats.org/officeDocument/2006/customXml" ds:itemID="{E8E976C6-B508-4B56-8475-BF76F3501192}">
  <ds:schemaRefs/>
</ds:datastoreItem>
</file>

<file path=customXml/itemProps11.xml><?xml version="1.0" encoding="utf-8"?>
<ds:datastoreItem xmlns:ds="http://schemas.openxmlformats.org/officeDocument/2006/customXml" ds:itemID="{A212B596-C438-4C60-A169-55A76E754D02}">
  <ds:schemaRefs/>
</ds:datastoreItem>
</file>

<file path=customXml/itemProps12.xml><?xml version="1.0" encoding="utf-8"?>
<ds:datastoreItem xmlns:ds="http://schemas.openxmlformats.org/officeDocument/2006/customXml" ds:itemID="{F331C9F6-E1E9-41F7-978A-A771A5A03651}">
  <ds:schemaRefs/>
</ds:datastoreItem>
</file>

<file path=customXml/itemProps13.xml><?xml version="1.0" encoding="utf-8"?>
<ds:datastoreItem xmlns:ds="http://schemas.openxmlformats.org/officeDocument/2006/customXml" ds:itemID="{5CB7DF73-83ED-4CCA-9632-B3B94D4B640E}">
  <ds:schemaRefs/>
</ds:datastoreItem>
</file>

<file path=customXml/itemProps14.xml><?xml version="1.0" encoding="utf-8"?>
<ds:datastoreItem xmlns:ds="http://schemas.openxmlformats.org/officeDocument/2006/customXml" ds:itemID="{06077F76-96A9-4A8F-BC72-4B770F3E9E4A}">
  <ds:schemaRefs/>
</ds:datastoreItem>
</file>

<file path=customXml/itemProps15.xml><?xml version="1.0" encoding="utf-8"?>
<ds:datastoreItem xmlns:ds="http://schemas.openxmlformats.org/officeDocument/2006/customXml" ds:itemID="{E1698C65-5237-4FC3-850C-49B9975A310A}">
  <ds:schemaRefs/>
</ds:datastoreItem>
</file>

<file path=customXml/itemProps16.xml><?xml version="1.0" encoding="utf-8"?>
<ds:datastoreItem xmlns:ds="http://schemas.openxmlformats.org/officeDocument/2006/customXml" ds:itemID="{2B2612E4-0EFE-4903-B1EF-33A8A4E32DB9}">
  <ds:schemaRefs/>
</ds:datastoreItem>
</file>

<file path=customXml/itemProps17.xml><?xml version="1.0" encoding="utf-8"?>
<ds:datastoreItem xmlns:ds="http://schemas.openxmlformats.org/officeDocument/2006/customXml" ds:itemID="{A3040AF9-1B2F-43EE-9508-1CADCC5AF599}">
  <ds:schemaRefs/>
</ds:datastoreItem>
</file>

<file path=customXml/itemProps18.xml><?xml version="1.0" encoding="utf-8"?>
<ds:datastoreItem xmlns:ds="http://schemas.openxmlformats.org/officeDocument/2006/customXml" ds:itemID="{DAE824B1-8AF9-4175-B7A0-47EE549363A5}">
  <ds:schemaRefs/>
</ds:datastoreItem>
</file>

<file path=customXml/itemProps19.xml><?xml version="1.0" encoding="utf-8"?>
<ds:datastoreItem xmlns:ds="http://schemas.openxmlformats.org/officeDocument/2006/customXml" ds:itemID="{0458C591-75DF-443E-9D5F-BE96F1757D49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office主题4</Template>
  <TotalTime>919</TotalTime>
  <Words>20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华康金刚黑C85 Std Semibold</vt:lpstr>
      <vt:lpstr>arial</vt:lpstr>
      <vt:lpstr>思源黑体 CN Regular</vt:lpstr>
      <vt:lpstr>office主题4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Richard Wilson</dc:creator>
  <cp:lastModifiedBy>dreamsummit</cp:lastModifiedBy>
  <cp:revision>114</cp:revision>
  <dcterms:created xsi:type="dcterms:W3CDTF">2025-12-17T15:52:00Z</dcterms:created>
  <dcterms:modified xsi:type="dcterms:W3CDTF">2026-08-25T02:01:43Z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EC7C54510E1B481EAD75FBDD8A859345_12</vt:lpwstr>
  </property>
  <property fmtid="{D5CDD505-2E9C-101B-9397-08002B2CF9AE}" pid="3" name="KSOProductBuildVer">
    <vt:lpwstr>2052-12.1.0.24034</vt:lpwstr>
  </property>
</Properties>
</file>