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4"/>
  </p:notesMasterIdLst>
  <p:handoutMasterIdLst>
    <p:handoutMasterId r:id="rId5"/>
  </p:handoutMasterIdLst>
  <p:sldIdLst>
    <p:sldId id="346" r:id="rId3"/>
  </p:sldIdLst>
  <p:sldSz cx="9323388" cy="5219700"/>
  <p:notesSz cx="6858000" cy="9144000"/>
  <p:custDataLst>
    <p:tags r:id="rId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9" userDrawn="1">
          <p15:clr>
            <a:srgbClr val="A4A3A4"/>
          </p15:clr>
        </p15:guide>
        <p15:guide id="2" pos="2939" userDrawn="1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pos="5416" userDrawn="1">
          <p15:clr>
            <a:srgbClr val="A4A3A4"/>
          </p15:clr>
        </p15:guide>
        <p15:guide id="6" orient="horz" pos="498" userDrawn="1">
          <p15:clr>
            <a:srgbClr val="A4A3A4"/>
          </p15:clr>
        </p15:guide>
        <p15:guide id="8" orient="horz" pos="30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89A"/>
    <a:srgbClr val="EAB273"/>
    <a:srgbClr val="EA9F28"/>
    <a:srgbClr val="9EBDE7"/>
    <a:srgbClr val="3466A8"/>
    <a:srgbClr val="5581C1"/>
    <a:srgbClr val="BEDDF0"/>
    <a:srgbClr val="F5F8FF"/>
    <a:srgbClr val="EE8C79"/>
    <a:srgbClr val="E3C1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235" autoAdjust="0"/>
    <p:restoredTop sz="96429" autoAdjust="0"/>
  </p:normalViewPr>
  <p:slideViewPr>
    <p:cSldViewPr snapToGrid="0" showGuides="1">
      <p:cViewPr varScale="1">
        <p:scale>
          <a:sx n="114" d="100"/>
          <a:sy n="114" d="100"/>
        </p:scale>
        <p:origin x="120" y="156"/>
      </p:cViewPr>
      <p:guideLst>
        <p:guide orient="horz" pos="1469"/>
        <p:guide pos="2939"/>
        <p:guide pos="431"/>
        <p:guide pos="5416"/>
        <p:guide orient="horz" pos="498"/>
        <p:guide orient="horz" pos="30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2026/8/25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98034-7DAB-4BA7-9402-30FF9D9F5726}" type="datetimeFigureOut">
              <a:rPr lang="zh-CN" altLang="en-US" smtClean="0"/>
              <a:t>2026/8/25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72793" y="1143000"/>
            <a:ext cx="5512413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16975-1D4D-491B-8EC5-CCC6AF49DF0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29778" y="427750"/>
            <a:ext cx="2491256" cy="1316278"/>
          </a:xfrm>
          <a:custGeom>
            <a:avLst/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7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29778" y="1951861"/>
            <a:ext cx="2491256" cy="1316278"/>
          </a:xfrm>
          <a:custGeom>
            <a:avLst/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7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429778" y="3475972"/>
            <a:ext cx="2491256" cy="1316278"/>
          </a:xfrm>
          <a:custGeom>
            <a:avLst/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7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349650" y="290000"/>
            <a:ext cx="8624700" cy="4640000"/>
          </a:xfrm>
          <a:custGeom>
            <a:avLst/>
            <a:gdLst>
              <a:gd name="connsiteX0" fmla="*/ 0 w 11277600"/>
              <a:gd name="connsiteY0" fmla="*/ 0 h 6096000"/>
              <a:gd name="connsiteX1" fmla="*/ 11277600 w 11277600"/>
              <a:gd name="connsiteY1" fmla="*/ 0 h 6096000"/>
              <a:gd name="connsiteX2" fmla="*/ 11277600 w 11277600"/>
              <a:gd name="connsiteY2" fmla="*/ 6096000 h 6096000"/>
              <a:gd name="connsiteX3" fmla="*/ 0 w 11277600"/>
              <a:gd name="connsiteY3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0" h="6096000">
                <a:moveTo>
                  <a:pt x="0" y="0"/>
                </a:moveTo>
                <a:lnTo>
                  <a:pt x="11277600" y="0"/>
                </a:lnTo>
                <a:lnTo>
                  <a:pt x="11277600" y="6096000"/>
                </a:lnTo>
                <a:lnTo>
                  <a:pt x="0" y="609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2974800" y="1489098"/>
            <a:ext cx="3219002" cy="3063472"/>
          </a:xfrm>
          <a:custGeom>
            <a:avLst/>
            <a:gdLst>
              <a:gd name="connsiteX0" fmla="*/ 2191659 w 4209145"/>
              <a:gd name="connsiteY0" fmla="*/ 0 h 4024768"/>
              <a:gd name="connsiteX1" fmla="*/ 4209145 w 4209145"/>
              <a:gd name="connsiteY1" fmla="*/ 0 h 4024768"/>
              <a:gd name="connsiteX2" fmla="*/ 4209145 w 4209145"/>
              <a:gd name="connsiteY2" fmla="*/ 4024768 h 4024768"/>
              <a:gd name="connsiteX3" fmla="*/ 2191659 w 4209145"/>
              <a:gd name="connsiteY3" fmla="*/ 4024768 h 4024768"/>
              <a:gd name="connsiteX4" fmla="*/ 0 w 4209145"/>
              <a:gd name="connsiteY4" fmla="*/ 0 h 4024768"/>
              <a:gd name="connsiteX5" fmla="*/ 2017486 w 4209145"/>
              <a:gd name="connsiteY5" fmla="*/ 0 h 4024768"/>
              <a:gd name="connsiteX6" fmla="*/ 2017486 w 4209145"/>
              <a:gd name="connsiteY6" fmla="*/ 4024768 h 4024768"/>
              <a:gd name="connsiteX7" fmla="*/ 0 w 4209145"/>
              <a:gd name="connsiteY7" fmla="*/ 4024768 h 402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9145" h="4024768">
                <a:moveTo>
                  <a:pt x="2191659" y="0"/>
                </a:moveTo>
                <a:lnTo>
                  <a:pt x="4209145" y="0"/>
                </a:lnTo>
                <a:lnTo>
                  <a:pt x="4209145" y="4024768"/>
                </a:lnTo>
                <a:lnTo>
                  <a:pt x="2191659" y="4024768"/>
                </a:lnTo>
                <a:close/>
                <a:moveTo>
                  <a:pt x="0" y="0"/>
                </a:moveTo>
                <a:lnTo>
                  <a:pt x="2017486" y="0"/>
                </a:lnTo>
                <a:lnTo>
                  <a:pt x="2017486" y="4024768"/>
                </a:lnTo>
                <a:lnTo>
                  <a:pt x="0" y="40247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1476301" y="1716920"/>
            <a:ext cx="1057925" cy="1052931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3247459" y="1716920"/>
            <a:ext cx="1057925" cy="1052931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5018618" y="1716920"/>
            <a:ext cx="1057925" cy="1052931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6789776" y="1716920"/>
            <a:ext cx="1057925" cy="1052931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896153" y="1480851"/>
            <a:ext cx="3366248" cy="3184524"/>
          </a:xfrm>
          <a:custGeom>
            <a:avLst/>
            <a:gdLst>
              <a:gd name="connsiteX0" fmla="*/ 0 w 4401683"/>
              <a:gd name="connsiteY0" fmla="*/ 3634077 h 4183806"/>
              <a:gd name="connsiteX1" fmla="*/ 4401683 w 4401683"/>
              <a:gd name="connsiteY1" fmla="*/ 3634077 h 4183806"/>
              <a:gd name="connsiteX2" fmla="*/ 4401683 w 4401683"/>
              <a:gd name="connsiteY2" fmla="*/ 4183806 h 4183806"/>
              <a:gd name="connsiteX3" fmla="*/ 0 w 4401683"/>
              <a:gd name="connsiteY3" fmla="*/ 4183806 h 4183806"/>
              <a:gd name="connsiteX4" fmla="*/ 0 w 4401683"/>
              <a:gd name="connsiteY4" fmla="*/ 0 h 4183806"/>
              <a:gd name="connsiteX5" fmla="*/ 4401683 w 4401683"/>
              <a:gd name="connsiteY5" fmla="*/ 0 h 4183806"/>
              <a:gd name="connsiteX6" fmla="*/ 4401683 w 4401683"/>
              <a:gd name="connsiteY6" fmla="*/ 2515899 h 4183806"/>
              <a:gd name="connsiteX7" fmla="*/ 0 w 4401683"/>
              <a:gd name="connsiteY7" fmla="*/ 2515899 h 4183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1683" h="4183806">
                <a:moveTo>
                  <a:pt x="0" y="3634077"/>
                </a:moveTo>
                <a:lnTo>
                  <a:pt x="4401683" y="3634077"/>
                </a:lnTo>
                <a:lnTo>
                  <a:pt x="4401683" y="4183806"/>
                </a:lnTo>
                <a:lnTo>
                  <a:pt x="0" y="4183806"/>
                </a:lnTo>
                <a:close/>
                <a:moveTo>
                  <a:pt x="0" y="0"/>
                </a:moveTo>
                <a:lnTo>
                  <a:pt x="4401683" y="0"/>
                </a:lnTo>
                <a:lnTo>
                  <a:pt x="4401683" y="2515899"/>
                </a:lnTo>
                <a:lnTo>
                  <a:pt x="0" y="25158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965699" y="1690285"/>
            <a:ext cx="1232099" cy="1242167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965699" y="3115428"/>
            <a:ext cx="1232099" cy="1242167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4795201" y="1690285"/>
            <a:ext cx="1232099" cy="1242167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4795201" y="3115428"/>
            <a:ext cx="1232099" cy="1242167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383501" y="1871882"/>
            <a:ext cx="2775000" cy="1623463"/>
          </a:xfrm>
          <a:custGeom>
            <a:avLst/>
            <a:gdLst>
              <a:gd name="connsiteX0" fmla="*/ 0 w 3628571"/>
              <a:gd name="connsiteY0" fmla="*/ 0 h 2132895"/>
              <a:gd name="connsiteX1" fmla="*/ 3628571 w 3628571"/>
              <a:gd name="connsiteY1" fmla="*/ 0 h 2132895"/>
              <a:gd name="connsiteX2" fmla="*/ 3628571 w 3628571"/>
              <a:gd name="connsiteY2" fmla="*/ 2132895 h 2132895"/>
              <a:gd name="connsiteX3" fmla="*/ 0 w 3628571"/>
              <a:gd name="connsiteY3" fmla="*/ 2132895 h 213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8571" h="2132895">
                <a:moveTo>
                  <a:pt x="0" y="0"/>
                </a:moveTo>
                <a:lnTo>
                  <a:pt x="3628571" y="0"/>
                </a:lnTo>
                <a:lnTo>
                  <a:pt x="3628571" y="2132895"/>
                </a:lnTo>
                <a:lnTo>
                  <a:pt x="0" y="21328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2963700" y="1694449"/>
            <a:ext cx="3396601" cy="2563047"/>
          </a:xfrm>
          <a:custGeom>
            <a:avLst/>
            <a:gdLst>
              <a:gd name="connsiteX0" fmla="*/ 0 w 4441372"/>
              <a:gd name="connsiteY0" fmla="*/ 0 h 3367314"/>
              <a:gd name="connsiteX1" fmla="*/ 4441372 w 4441372"/>
              <a:gd name="connsiteY1" fmla="*/ 0 h 3367314"/>
              <a:gd name="connsiteX2" fmla="*/ 4441372 w 4441372"/>
              <a:gd name="connsiteY2" fmla="*/ 3367314 h 3367314"/>
              <a:gd name="connsiteX3" fmla="*/ 0 w 4441372"/>
              <a:gd name="connsiteY3" fmla="*/ 3367314 h 3367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1372" h="3367314">
                <a:moveTo>
                  <a:pt x="0" y="0"/>
                </a:moveTo>
                <a:lnTo>
                  <a:pt x="4441372" y="0"/>
                </a:lnTo>
                <a:lnTo>
                  <a:pt x="4441372" y="3367314"/>
                </a:lnTo>
                <a:lnTo>
                  <a:pt x="0" y="3367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1065600" y="1745525"/>
            <a:ext cx="1915563" cy="1966476"/>
          </a:xfrm>
          <a:custGeom>
            <a:avLst/>
            <a:gdLst>
              <a:gd name="connsiteX0" fmla="*/ 0 w 2504777"/>
              <a:gd name="connsiteY0" fmla="*/ 0 h 2583543"/>
              <a:gd name="connsiteX1" fmla="*/ 2504777 w 2504777"/>
              <a:gd name="connsiteY1" fmla="*/ 0 h 2583543"/>
              <a:gd name="connsiteX2" fmla="*/ 2504777 w 2504777"/>
              <a:gd name="connsiteY2" fmla="*/ 2583543 h 2583543"/>
              <a:gd name="connsiteX3" fmla="*/ 0 w 2504777"/>
              <a:gd name="connsiteY3" fmla="*/ 2583543 h 2583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4777" h="2583543">
                <a:moveTo>
                  <a:pt x="0" y="0"/>
                </a:moveTo>
                <a:lnTo>
                  <a:pt x="2504777" y="0"/>
                </a:lnTo>
                <a:lnTo>
                  <a:pt x="2504777" y="2583543"/>
                </a:lnTo>
                <a:lnTo>
                  <a:pt x="0" y="25835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3648719" y="2547458"/>
            <a:ext cx="1187560" cy="1219123"/>
          </a:xfrm>
          <a:custGeom>
            <a:avLst/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5269320" y="2547458"/>
            <a:ext cx="1187560" cy="1219123"/>
          </a:xfrm>
          <a:custGeom>
            <a:avLst/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6889919" y="2547458"/>
            <a:ext cx="1187560" cy="1219123"/>
          </a:xfrm>
          <a:custGeom>
            <a:avLst/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2966217" y="1637551"/>
            <a:ext cx="3391566" cy="2766566"/>
          </a:xfrm>
          <a:custGeom>
            <a:avLst/>
            <a:gdLst>
              <a:gd name="connsiteX0" fmla="*/ 3625868 w 4434789"/>
              <a:gd name="connsiteY0" fmla="*/ 2781942 h 3634695"/>
              <a:gd name="connsiteX1" fmla="*/ 4434789 w 4434789"/>
              <a:gd name="connsiteY1" fmla="*/ 2781942 h 3634695"/>
              <a:gd name="connsiteX2" fmla="*/ 4434789 w 4434789"/>
              <a:gd name="connsiteY2" fmla="*/ 3634695 h 3634695"/>
              <a:gd name="connsiteX3" fmla="*/ 3625868 w 4434789"/>
              <a:gd name="connsiteY3" fmla="*/ 3634695 h 3634695"/>
              <a:gd name="connsiteX4" fmla="*/ 2719403 w 4434789"/>
              <a:gd name="connsiteY4" fmla="*/ 2781942 h 3634695"/>
              <a:gd name="connsiteX5" fmla="*/ 3528324 w 4434789"/>
              <a:gd name="connsiteY5" fmla="*/ 2781942 h 3634695"/>
              <a:gd name="connsiteX6" fmla="*/ 3528324 w 4434789"/>
              <a:gd name="connsiteY6" fmla="*/ 3634695 h 3634695"/>
              <a:gd name="connsiteX7" fmla="*/ 2719403 w 4434789"/>
              <a:gd name="connsiteY7" fmla="*/ 3634695 h 3634695"/>
              <a:gd name="connsiteX8" fmla="*/ 1812935 w 4434789"/>
              <a:gd name="connsiteY8" fmla="*/ 2781942 h 3634695"/>
              <a:gd name="connsiteX9" fmla="*/ 2621856 w 4434789"/>
              <a:gd name="connsiteY9" fmla="*/ 2781942 h 3634695"/>
              <a:gd name="connsiteX10" fmla="*/ 2621856 w 4434789"/>
              <a:gd name="connsiteY10" fmla="*/ 3634695 h 3634695"/>
              <a:gd name="connsiteX11" fmla="*/ 1812935 w 4434789"/>
              <a:gd name="connsiteY11" fmla="*/ 3634695 h 3634695"/>
              <a:gd name="connsiteX12" fmla="*/ 2719403 w 4434789"/>
              <a:gd name="connsiteY12" fmla="*/ 1854628 h 3634695"/>
              <a:gd name="connsiteX13" fmla="*/ 3528323 w 4434789"/>
              <a:gd name="connsiteY13" fmla="*/ 1854628 h 3634695"/>
              <a:gd name="connsiteX14" fmla="*/ 3528323 w 4434789"/>
              <a:gd name="connsiteY14" fmla="*/ 2707381 h 3634695"/>
              <a:gd name="connsiteX15" fmla="*/ 2719403 w 4434789"/>
              <a:gd name="connsiteY15" fmla="*/ 2707381 h 3634695"/>
              <a:gd name="connsiteX16" fmla="*/ 1812935 w 4434789"/>
              <a:gd name="connsiteY16" fmla="*/ 1854628 h 3634695"/>
              <a:gd name="connsiteX17" fmla="*/ 2621855 w 4434789"/>
              <a:gd name="connsiteY17" fmla="*/ 1854628 h 3634695"/>
              <a:gd name="connsiteX18" fmla="*/ 2621855 w 4434789"/>
              <a:gd name="connsiteY18" fmla="*/ 2707381 h 3634695"/>
              <a:gd name="connsiteX19" fmla="*/ 1812935 w 4434789"/>
              <a:gd name="connsiteY19" fmla="*/ 2707381 h 3634695"/>
              <a:gd name="connsiteX20" fmla="*/ 906468 w 4434789"/>
              <a:gd name="connsiteY20" fmla="*/ 1854628 h 3634695"/>
              <a:gd name="connsiteX21" fmla="*/ 1715388 w 4434789"/>
              <a:gd name="connsiteY21" fmla="*/ 1854628 h 3634695"/>
              <a:gd name="connsiteX22" fmla="*/ 1715388 w 4434789"/>
              <a:gd name="connsiteY22" fmla="*/ 2707381 h 3634695"/>
              <a:gd name="connsiteX23" fmla="*/ 906468 w 4434789"/>
              <a:gd name="connsiteY23" fmla="*/ 2707381 h 3634695"/>
              <a:gd name="connsiteX24" fmla="*/ 0 w 4434789"/>
              <a:gd name="connsiteY24" fmla="*/ 1854628 h 3634695"/>
              <a:gd name="connsiteX25" fmla="*/ 808920 w 4434789"/>
              <a:gd name="connsiteY25" fmla="*/ 1854628 h 3634695"/>
              <a:gd name="connsiteX26" fmla="*/ 808920 w 4434789"/>
              <a:gd name="connsiteY26" fmla="*/ 2707381 h 3634695"/>
              <a:gd name="connsiteX27" fmla="*/ 0 w 4434789"/>
              <a:gd name="connsiteY27" fmla="*/ 2707381 h 3634695"/>
              <a:gd name="connsiteX28" fmla="*/ 3625868 w 4434789"/>
              <a:gd name="connsiteY28" fmla="*/ 927314 h 3634695"/>
              <a:gd name="connsiteX29" fmla="*/ 4434788 w 4434789"/>
              <a:gd name="connsiteY29" fmla="*/ 927314 h 3634695"/>
              <a:gd name="connsiteX30" fmla="*/ 4434788 w 4434789"/>
              <a:gd name="connsiteY30" fmla="*/ 1780067 h 3634695"/>
              <a:gd name="connsiteX31" fmla="*/ 3625868 w 4434789"/>
              <a:gd name="connsiteY31" fmla="*/ 1780067 h 3634695"/>
              <a:gd name="connsiteX32" fmla="*/ 2719402 w 4434789"/>
              <a:gd name="connsiteY32" fmla="*/ 927314 h 3634695"/>
              <a:gd name="connsiteX33" fmla="*/ 3528322 w 4434789"/>
              <a:gd name="connsiteY33" fmla="*/ 927314 h 3634695"/>
              <a:gd name="connsiteX34" fmla="*/ 3528322 w 4434789"/>
              <a:gd name="connsiteY34" fmla="*/ 1780067 h 3634695"/>
              <a:gd name="connsiteX35" fmla="*/ 2719402 w 4434789"/>
              <a:gd name="connsiteY35" fmla="*/ 1780067 h 3634695"/>
              <a:gd name="connsiteX36" fmla="*/ 1812934 w 4434789"/>
              <a:gd name="connsiteY36" fmla="*/ 927314 h 3634695"/>
              <a:gd name="connsiteX37" fmla="*/ 2621854 w 4434789"/>
              <a:gd name="connsiteY37" fmla="*/ 927314 h 3634695"/>
              <a:gd name="connsiteX38" fmla="*/ 2621854 w 4434789"/>
              <a:gd name="connsiteY38" fmla="*/ 1780067 h 3634695"/>
              <a:gd name="connsiteX39" fmla="*/ 1812934 w 4434789"/>
              <a:gd name="connsiteY39" fmla="*/ 1780067 h 3634695"/>
              <a:gd name="connsiteX40" fmla="*/ 906467 w 4434789"/>
              <a:gd name="connsiteY40" fmla="*/ 927314 h 3634695"/>
              <a:gd name="connsiteX41" fmla="*/ 1715387 w 4434789"/>
              <a:gd name="connsiteY41" fmla="*/ 927314 h 3634695"/>
              <a:gd name="connsiteX42" fmla="*/ 1715387 w 4434789"/>
              <a:gd name="connsiteY42" fmla="*/ 1780067 h 3634695"/>
              <a:gd name="connsiteX43" fmla="*/ 906467 w 4434789"/>
              <a:gd name="connsiteY43" fmla="*/ 1780067 h 3634695"/>
              <a:gd name="connsiteX44" fmla="*/ 1812935 w 4434789"/>
              <a:gd name="connsiteY44" fmla="*/ 0 h 3634695"/>
              <a:gd name="connsiteX45" fmla="*/ 2621855 w 4434789"/>
              <a:gd name="connsiteY45" fmla="*/ 0 h 3634695"/>
              <a:gd name="connsiteX46" fmla="*/ 2621855 w 4434789"/>
              <a:gd name="connsiteY46" fmla="*/ 852753 h 3634695"/>
              <a:gd name="connsiteX47" fmla="*/ 1812935 w 4434789"/>
              <a:gd name="connsiteY47" fmla="*/ 852753 h 3634695"/>
              <a:gd name="connsiteX48" fmla="*/ 906467 w 4434789"/>
              <a:gd name="connsiteY48" fmla="*/ 0 h 3634695"/>
              <a:gd name="connsiteX49" fmla="*/ 1715387 w 4434789"/>
              <a:gd name="connsiteY49" fmla="*/ 0 h 3634695"/>
              <a:gd name="connsiteX50" fmla="*/ 1715387 w 4434789"/>
              <a:gd name="connsiteY50" fmla="*/ 852753 h 3634695"/>
              <a:gd name="connsiteX51" fmla="*/ 906467 w 4434789"/>
              <a:gd name="connsiteY51" fmla="*/ 852753 h 3634695"/>
              <a:gd name="connsiteX52" fmla="*/ 0 w 4434789"/>
              <a:gd name="connsiteY52" fmla="*/ 0 h 3634695"/>
              <a:gd name="connsiteX53" fmla="*/ 808920 w 4434789"/>
              <a:gd name="connsiteY53" fmla="*/ 0 h 3634695"/>
              <a:gd name="connsiteX54" fmla="*/ 808920 w 4434789"/>
              <a:gd name="connsiteY54" fmla="*/ 852753 h 3634695"/>
              <a:gd name="connsiteX55" fmla="*/ 0 w 4434789"/>
              <a:gd name="connsiteY55" fmla="*/ 852753 h 3634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434789" h="3634695">
                <a:moveTo>
                  <a:pt x="3625868" y="2781942"/>
                </a:moveTo>
                <a:lnTo>
                  <a:pt x="4434789" y="2781942"/>
                </a:lnTo>
                <a:lnTo>
                  <a:pt x="4434789" y="3634695"/>
                </a:lnTo>
                <a:lnTo>
                  <a:pt x="3625868" y="3634695"/>
                </a:lnTo>
                <a:close/>
                <a:moveTo>
                  <a:pt x="2719403" y="2781942"/>
                </a:moveTo>
                <a:lnTo>
                  <a:pt x="3528324" y="2781942"/>
                </a:lnTo>
                <a:lnTo>
                  <a:pt x="3528324" y="3634695"/>
                </a:lnTo>
                <a:lnTo>
                  <a:pt x="2719403" y="3634695"/>
                </a:lnTo>
                <a:close/>
                <a:moveTo>
                  <a:pt x="1812935" y="2781942"/>
                </a:moveTo>
                <a:lnTo>
                  <a:pt x="2621856" y="2781942"/>
                </a:lnTo>
                <a:lnTo>
                  <a:pt x="2621856" y="3634695"/>
                </a:lnTo>
                <a:lnTo>
                  <a:pt x="1812935" y="3634695"/>
                </a:lnTo>
                <a:close/>
                <a:moveTo>
                  <a:pt x="2719403" y="1854628"/>
                </a:moveTo>
                <a:lnTo>
                  <a:pt x="3528323" y="1854628"/>
                </a:lnTo>
                <a:lnTo>
                  <a:pt x="3528323" y="2707381"/>
                </a:lnTo>
                <a:lnTo>
                  <a:pt x="2719403" y="2707381"/>
                </a:lnTo>
                <a:close/>
                <a:moveTo>
                  <a:pt x="1812935" y="1854628"/>
                </a:moveTo>
                <a:lnTo>
                  <a:pt x="2621855" y="1854628"/>
                </a:lnTo>
                <a:lnTo>
                  <a:pt x="2621855" y="2707381"/>
                </a:lnTo>
                <a:lnTo>
                  <a:pt x="1812935" y="2707381"/>
                </a:lnTo>
                <a:close/>
                <a:moveTo>
                  <a:pt x="906468" y="1854628"/>
                </a:moveTo>
                <a:lnTo>
                  <a:pt x="1715388" y="1854628"/>
                </a:lnTo>
                <a:lnTo>
                  <a:pt x="1715388" y="2707381"/>
                </a:lnTo>
                <a:lnTo>
                  <a:pt x="906468" y="2707381"/>
                </a:lnTo>
                <a:close/>
                <a:moveTo>
                  <a:pt x="0" y="1854628"/>
                </a:moveTo>
                <a:lnTo>
                  <a:pt x="808920" y="1854628"/>
                </a:lnTo>
                <a:lnTo>
                  <a:pt x="808920" y="2707381"/>
                </a:lnTo>
                <a:lnTo>
                  <a:pt x="0" y="2707381"/>
                </a:lnTo>
                <a:close/>
                <a:moveTo>
                  <a:pt x="3625868" y="927314"/>
                </a:moveTo>
                <a:lnTo>
                  <a:pt x="4434788" y="927314"/>
                </a:lnTo>
                <a:lnTo>
                  <a:pt x="4434788" y="1780067"/>
                </a:lnTo>
                <a:lnTo>
                  <a:pt x="3625868" y="1780067"/>
                </a:lnTo>
                <a:close/>
                <a:moveTo>
                  <a:pt x="2719402" y="927314"/>
                </a:moveTo>
                <a:lnTo>
                  <a:pt x="3528322" y="927314"/>
                </a:lnTo>
                <a:lnTo>
                  <a:pt x="3528322" y="1780067"/>
                </a:lnTo>
                <a:lnTo>
                  <a:pt x="2719402" y="1780067"/>
                </a:lnTo>
                <a:close/>
                <a:moveTo>
                  <a:pt x="1812934" y="927314"/>
                </a:moveTo>
                <a:lnTo>
                  <a:pt x="2621854" y="927314"/>
                </a:lnTo>
                <a:lnTo>
                  <a:pt x="2621854" y="1780067"/>
                </a:lnTo>
                <a:lnTo>
                  <a:pt x="1812934" y="1780067"/>
                </a:lnTo>
                <a:close/>
                <a:moveTo>
                  <a:pt x="906467" y="927314"/>
                </a:moveTo>
                <a:lnTo>
                  <a:pt x="1715387" y="927314"/>
                </a:lnTo>
                <a:lnTo>
                  <a:pt x="1715387" y="1780067"/>
                </a:lnTo>
                <a:lnTo>
                  <a:pt x="906467" y="1780067"/>
                </a:lnTo>
                <a:close/>
                <a:moveTo>
                  <a:pt x="1812935" y="0"/>
                </a:moveTo>
                <a:lnTo>
                  <a:pt x="2621855" y="0"/>
                </a:lnTo>
                <a:lnTo>
                  <a:pt x="2621855" y="852753"/>
                </a:lnTo>
                <a:lnTo>
                  <a:pt x="1812935" y="852753"/>
                </a:lnTo>
                <a:close/>
                <a:moveTo>
                  <a:pt x="906467" y="0"/>
                </a:moveTo>
                <a:lnTo>
                  <a:pt x="1715387" y="0"/>
                </a:lnTo>
                <a:lnTo>
                  <a:pt x="1715387" y="852753"/>
                </a:lnTo>
                <a:lnTo>
                  <a:pt x="906467" y="852753"/>
                </a:lnTo>
                <a:close/>
                <a:moveTo>
                  <a:pt x="0" y="0"/>
                </a:moveTo>
                <a:lnTo>
                  <a:pt x="808920" y="0"/>
                </a:lnTo>
                <a:lnTo>
                  <a:pt x="808920" y="852753"/>
                </a:lnTo>
                <a:lnTo>
                  <a:pt x="0" y="8527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1007325" y="1731923"/>
            <a:ext cx="3352201" cy="2005143"/>
          </a:xfrm>
          <a:custGeom>
            <a:avLst/>
            <a:gdLst>
              <a:gd name="connsiteX0" fmla="*/ 0 w 4383315"/>
              <a:gd name="connsiteY0" fmla="*/ 0 h 2634343"/>
              <a:gd name="connsiteX1" fmla="*/ 4383315 w 4383315"/>
              <a:gd name="connsiteY1" fmla="*/ 0 h 2634343"/>
              <a:gd name="connsiteX2" fmla="*/ 4383315 w 4383315"/>
              <a:gd name="connsiteY2" fmla="*/ 2634343 h 2634343"/>
              <a:gd name="connsiteX3" fmla="*/ 0 w 4383315"/>
              <a:gd name="connsiteY3" fmla="*/ 2634343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3315" h="2634343">
                <a:moveTo>
                  <a:pt x="0" y="0"/>
                </a:moveTo>
                <a:lnTo>
                  <a:pt x="4383315" y="0"/>
                </a:lnTo>
                <a:lnTo>
                  <a:pt x="4383315" y="2634343"/>
                </a:lnTo>
                <a:lnTo>
                  <a:pt x="0" y="26343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166660" y="2788228"/>
            <a:ext cx="4093822" cy="1334604"/>
          </a:xfrm>
          <a:custGeom>
            <a:avLst/>
            <a:gdLst>
              <a:gd name="connsiteX0" fmla="*/ 0 w 5353054"/>
              <a:gd name="connsiteY0" fmla="*/ 0 h 1753394"/>
              <a:gd name="connsiteX1" fmla="*/ 5353054 w 5353054"/>
              <a:gd name="connsiteY1" fmla="*/ 0 h 1753394"/>
              <a:gd name="connsiteX2" fmla="*/ 5353054 w 5353054"/>
              <a:gd name="connsiteY2" fmla="*/ 1753394 h 1753394"/>
              <a:gd name="connsiteX3" fmla="*/ 0 w 5353054"/>
              <a:gd name="connsiteY3" fmla="*/ 1753394 h 175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3054" h="1753394">
                <a:moveTo>
                  <a:pt x="0" y="0"/>
                </a:moveTo>
                <a:lnTo>
                  <a:pt x="5353054" y="0"/>
                </a:lnTo>
                <a:lnTo>
                  <a:pt x="5353054" y="1753394"/>
                </a:lnTo>
                <a:lnTo>
                  <a:pt x="0" y="17533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1025" y="277917"/>
            <a:ext cx="8041950" cy="100895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695960" rtl="0" eaLnBrk="1" latinLnBrk="0" hangingPunct="1">
        <a:lnSpc>
          <a:spcPct val="90000"/>
        </a:lnSpc>
        <a:spcBef>
          <a:spcPct val="0"/>
        </a:spcBef>
        <a:buNone/>
        <a:defRPr sz="33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3990" indent="-173990" algn="l" defTabSz="695960" rtl="0" eaLnBrk="1" latinLnBrk="0" hangingPunct="1">
        <a:lnSpc>
          <a:spcPct val="90000"/>
        </a:lnSpc>
        <a:spcBef>
          <a:spcPts val="760"/>
        </a:spcBef>
        <a:buFont typeface="Arial" panose="020B0604020202020204" pitchFamily="34" charset="0"/>
        <a:buChar char="•"/>
        <a:defRPr sz="2130" kern="1200">
          <a:solidFill>
            <a:schemeClr val="tx1"/>
          </a:solidFill>
          <a:latin typeface="+mn-lt"/>
          <a:ea typeface="+mn-ea"/>
          <a:cs typeface="+mn-cs"/>
        </a:defRPr>
      </a:lvl1pPr>
      <a:lvl2pPr marL="52197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825" kern="1200">
          <a:solidFill>
            <a:schemeClr val="tx1"/>
          </a:solidFill>
          <a:latin typeface="+mn-lt"/>
          <a:ea typeface="+mn-ea"/>
          <a:cs typeface="+mn-cs"/>
        </a:defRPr>
      </a:lvl2pPr>
      <a:lvl3pPr marL="86995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3pPr>
      <a:lvl4pPr marL="121793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4pPr>
      <a:lvl5pPr marL="156591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5pPr>
      <a:lvl6pPr marL="191389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6pPr>
      <a:lvl7pPr marL="226187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7pPr>
      <a:lvl8pPr marL="260985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8pPr>
      <a:lvl9pPr marL="295783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1pPr>
      <a:lvl2pPr marL="34798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2pPr>
      <a:lvl3pPr marL="69596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3pPr>
      <a:lvl4pPr marL="104394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4pPr>
      <a:lvl5pPr marL="139192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5pPr>
      <a:lvl6pPr marL="173990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6pPr>
      <a:lvl7pPr marL="208788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7pPr>
      <a:lvl8pPr marL="243586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8pPr>
      <a:lvl9pPr marL="278384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41025" y="277917"/>
            <a:ext cx="8041950" cy="10089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1025" y="1389583"/>
            <a:ext cx="8041950" cy="3312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41025" y="4838167"/>
            <a:ext cx="2097900" cy="277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3A047-6B07-424D-8BA0-6852F6A2055F}" type="datetimeFigureOut">
              <a:rPr lang="zh-CN" altLang="en-US" smtClean="0"/>
              <a:t>2026/8/25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88575" y="4838167"/>
            <a:ext cx="3146850" cy="277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85075" y="4838167"/>
            <a:ext cx="2097900" cy="277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FE9B2-07D2-4E66-BD6B-9C83EDDDE90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695960" rtl="0" eaLnBrk="1" latinLnBrk="0" hangingPunct="1">
        <a:lnSpc>
          <a:spcPct val="90000"/>
        </a:lnSpc>
        <a:spcBef>
          <a:spcPct val="0"/>
        </a:spcBef>
        <a:buNone/>
        <a:defRPr sz="33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3990" indent="-173990" algn="l" defTabSz="695960" rtl="0" eaLnBrk="1" latinLnBrk="0" hangingPunct="1">
        <a:lnSpc>
          <a:spcPct val="90000"/>
        </a:lnSpc>
        <a:spcBef>
          <a:spcPts val="760"/>
        </a:spcBef>
        <a:buFont typeface="Arial" panose="020B0604020202020204" pitchFamily="34" charset="0"/>
        <a:buChar char="•"/>
        <a:defRPr sz="2130" kern="1200">
          <a:solidFill>
            <a:schemeClr val="tx1"/>
          </a:solidFill>
          <a:latin typeface="+mn-lt"/>
          <a:ea typeface="+mn-ea"/>
          <a:cs typeface="+mn-cs"/>
        </a:defRPr>
      </a:lvl1pPr>
      <a:lvl2pPr marL="52197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825" kern="1200">
          <a:solidFill>
            <a:schemeClr val="tx1"/>
          </a:solidFill>
          <a:latin typeface="+mn-lt"/>
          <a:ea typeface="+mn-ea"/>
          <a:cs typeface="+mn-cs"/>
        </a:defRPr>
      </a:lvl2pPr>
      <a:lvl3pPr marL="86995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3pPr>
      <a:lvl4pPr marL="121793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4pPr>
      <a:lvl5pPr marL="156591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5pPr>
      <a:lvl6pPr marL="191389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6pPr>
      <a:lvl7pPr marL="226187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7pPr>
      <a:lvl8pPr marL="260985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8pPr>
      <a:lvl9pPr marL="295783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1pPr>
      <a:lvl2pPr marL="34798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2pPr>
      <a:lvl3pPr marL="69596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3pPr>
      <a:lvl4pPr marL="104394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4pPr>
      <a:lvl5pPr marL="139192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5pPr>
      <a:lvl6pPr marL="173990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6pPr>
      <a:lvl7pPr marL="208788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7pPr>
      <a:lvl8pPr marL="243586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8pPr>
      <a:lvl9pPr marL="278384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" y="3439651"/>
            <a:ext cx="4583365" cy="17883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736415" y="0"/>
            <a:ext cx="4583365" cy="1788355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6897769" y="4645075"/>
            <a:ext cx="1891898" cy="102467"/>
            <a:chOff x="3932093" y="881379"/>
            <a:chExt cx="2485562" cy="134621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3932093" y="948689"/>
              <a:ext cx="1660721" cy="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任意多边形: 形状 24"/>
            <p:cNvSpPr/>
            <p:nvPr/>
          </p:nvSpPr>
          <p:spPr>
            <a:xfrm rot="5400000">
              <a:off x="6054193" y="652538"/>
              <a:ext cx="134621" cy="592303"/>
            </a:xfrm>
            <a:custGeom>
              <a:avLst/>
              <a:gdLst>
                <a:gd name="connsiteX0" fmla="*/ 0 w 134621"/>
                <a:gd name="connsiteY0" fmla="*/ 116053 h 592303"/>
                <a:gd name="connsiteX1" fmla="*/ 67311 w 134621"/>
                <a:gd name="connsiteY1" fmla="*/ 0 h 592303"/>
                <a:gd name="connsiteX2" fmla="*/ 134621 w 134621"/>
                <a:gd name="connsiteY2" fmla="*/ 116053 h 592303"/>
                <a:gd name="connsiteX3" fmla="*/ 0 w 134621"/>
                <a:gd name="connsiteY3" fmla="*/ 354178 h 592303"/>
                <a:gd name="connsiteX4" fmla="*/ 67311 w 134621"/>
                <a:gd name="connsiteY4" fmla="*/ 238125 h 592303"/>
                <a:gd name="connsiteX5" fmla="*/ 134621 w 134621"/>
                <a:gd name="connsiteY5" fmla="*/ 354178 h 592303"/>
                <a:gd name="connsiteX6" fmla="*/ 0 w 134621"/>
                <a:gd name="connsiteY6" fmla="*/ 592303 h 592303"/>
                <a:gd name="connsiteX7" fmla="*/ 67311 w 134621"/>
                <a:gd name="connsiteY7" fmla="*/ 476250 h 592303"/>
                <a:gd name="connsiteX8" fmla="*/ 134621 w 134621"/>
                <a:gd name="connsiteY8" fmla="*/ 592303 h 59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621" h="592303">
                  <a:moveTo>
                    <a:pt x="0" y="116053"/>
                  </a:moveTo>
                  <a:lnTo>
                    <a:pt x="67311" y="0"/>
                  </a:lnTo>
                  <a:lnTo>
                    <a:pt x="134621" y="116053"/>
                  </a:lnTo>
                  <a:close/>
                  <a:moveTo>
                    <a:pt x="0" y="354178"/>
                  </a:moveTo>
                  <a:lnTo>
                    <a:pt x="67311" y="238125"/>
                  </a:lnTo>
                  <a:lnTo>
                    <a:pt x="134621" y="354178"/>
                  </a:lnTo>
                  <a:close/>
                  <a:moveTo>
                    <a:pt x="0" y="592303"/>
                  </a:moveTo>
                  <a:lnTo>
                    <a:pt x="67311" y="476250"/>
                  </a:lnTo>
                  <a:lnTo>
                    <a:pt x="134621" y="59230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370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444625" y="1208405"/>
            <a:ext cx="6894830" cy="1619250"/>
          </a:xfrm>
          <a:prstGeom prst="rect">
            <a:avLst/>
          </a:prstGeom>
          <a:noFill/>
        </p:spPr>
        <p:txBody>
          <a:bodyPr wrap="square" rtlCol="0" anchor="ctr" anchorCtr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2800" b="1" spc="600" dirty="0">
                <a:solidFill>
                  <a:schemeClr val="accent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加强‌新时代党的建设的根本遵循</a:t>
            </a:r>
          </a:p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2800" b="1" spc="600" dirty="0">
                <a:solidFill>
                  <a:schemeClr val="accent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——深入学习贯彻习近平党建思想</a:t>
            </a:r>
          </a:p>
        </p:txBody>
      </p:sp>
      <p:pic>
        <p:nvPicPr>
          <p:cNvPr id="3" name="图片 2" descr="首页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535" y="3123565"/>
            <a:ext cx="2540000" cy="762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36328FF-9F7C-4BFF-AD0B-FB33F256EFBC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总结模板.pptx"/>
  <p:tag name="ISLIDE.GUIDESSETTING" val="{&quot;Id&quot;:&quot;b49df822-7165-45c2-8964-c451b9152035&quot;,&quot;Name&quot;:&quot;参考线1&quot;,&quot;Kind&quot;:&quot;Custom&quot;,&quot;OldGuidesSetting&quot;:{&quot;HeaderHeight&quot;:15.0,&quot;FooterHeight&quot;:9.0,&quot;SideMargin&quot;:5.5,&quot;TopMargin&quot;:0.0,&quot;BottomMargin&quot;:0.0,&quot;IntervalMargin&quot;:1.5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20587;#407187;#149498;#90757;#407164;"/>
</p:tagLst>
</file>

<file path=ppt/theme/theme1.xml><?xml version="1.0" encoding="utf-8"?>
<a:theme xmlns:a="http://schemas.openxmlformats.org/drawingml/2006/main" name="Office 主题​​">
  <a:themeElements>
    <a:clrScheme name="自定义 43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6589A"/>
      </a:accent1>
      <a:accent2>
        <a:srgbClr val="EAB273"/>
      </a:accent2>
      <a:accent3>
        <a:srgbClr val="26589A"/>
      </a:accent3>
      <a:accent4>
        <a:srgbClr val="EAB273"/>
      </a:accent4>
      <a:accent5>
        <a:srgbClr val="26589A"/>
      </a:accent5>
      <a:accent6>
        <a:srgbClr val="EAB273"/>
      </a:accent6>
      <a:hlink>
        <a:srgbClr val="26589A"/>
      </a:hlink>
      <a:folHlink>
        <a:srgbClr val="7F7F7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自定义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思源黑体 CN Medium</vt:lpstr>
      <vt:lpstr>Arial</vt:lpstr>
      <vt:lpstr>Calibri</vt:lpstr>
      <vt:lpstr>Office 主题​​</vt:lpstr>
      <vt:lpstr>自定义设计方案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总结模板.pptx</dc:title>
  <dc:creator/>
  <cp:lastModifiedBy>reebo li</cp:lastModifiedBy>
  <cp:revision>20</cp:revision>
  <dcterms:created xsi:type="dcterms:W3CDTF">2018-09-30T02:58:00Z</dcterms:created>
  <dcterms:modified xsi:type="dcterms:W3CDTF">2026-08-25T07:31:49Z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654C4BBB14A7440FA2182270071CAA91_12</vt:lpwstr>
  </property>
</Properties>
</file>