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336" r:id="rId2"/>
  </p:sldIdLst>
  <p:sldSz cx="12192000" cy="6858000"/>
  <p:notesSz cx="6858000" cy="9144000"/>
  <p:embeddedFontLst>
    <p:embeddedFont>
      <p:font typeface="黑体" panose="02010609060101010101" pitchFamily="49" charset="-122"/>
      <p:regular r:id="rId5"/>
    </p:embeddedFont>
  </p:embeddedFontLst>
  <p:custDataLst>
    <p:tags r:id="rId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15">
          <p15:clr>
            <a:srgbClr val="A4A3A4"/>
          </p15:clr>
        </p15:guide>
        <p15:guide id="2" pos="3826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刘 思蜀" initials="刘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2F2FE"/>
    <a:srgbClr val="90CBC7"/>
    <a:srgbClr val="90CACB"/>
    <a:srgbClr val="A4D3D4"/>
    <a:srgbClr val="37A8AB"/>
    <a:srgbClr val="FDFBF5"/>
    <a:srgbClr val="FCF1E4"/>
    <a:srgbClr val="873021"/>
    <a:srgbClr val="941010"/>
    <a:srgbClr val="BE14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74" autoAdjust="0"/>
    <p:restoredTop sz="93814" autoAdjust="0"/>
  </p:normalViewPr>
  <p:slideViewPr>
    <p:cSldViewPr snapToGrid="0" showGuides="1">
      <p:cViewPr varScale="1">
        <p:scale>
          <a:sx n="79" d="100"/>
          <a:sy n="79" d="100"/>
        </p:scale>
        <p:origin x="-972" y="-90"/>
      </p:cViewPr>
      <p:guideLst>
        <p:guide orient="horz" pos="2115"/>
        <p:guide pos="3826"/>
      </p:guideLst>
    </p:cSldViewPr>
  </p:slideViewPr>
  <p:notesTextViewPr>
    <p:cViewPr>
      <p:scale>
        <a:sx n="200" d="100"/>
        <a:sy n="2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gs" Target="tags/tag1.xml"/><Relationship Id="rId11" Type="http://schemas.openxmlformats.org/officeDocument/2006/relationships/tableStyles" Target="tableStyles.xml"/><Relationship Id="rId5" Type="http://schemas.openxmlformats.org/officeDocument/2006/relationships/font" Target="fonts/font1.fntdata"/><Relationship Id="rId10" Type="http://schemas.openxmlformats.org/officeDocument/2006/relationships/theme" Target="theme/theme1.xml"/><Relationship Id="rId4" Type="http://schemas.openxmlformats.org/officeDocument/2006/relationships/handoutMaster" Target="handoutMasters/handout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>
              <a:latin typeface="思源黑体 CN Regular" panose="020B0500000000000000" charset="-122"/>
              <a:ea typeface="思源黑体 CN Regular" panose="020B0500000000000000" charset="-122"/>
              <a:cs typeface="思源黑体 CN Regular" panose="020B0500000000000000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latin typeface="思源黑体 CN Regular" panose="020B0500000000000000" charset="-122"/>
              </a:rPr>
              <a:t>2026/8/13</a:t>
            </a:fld>
            <a:endParaRPr lang="zh-CN" altLang="en-US">
              <a:latin typeface="思源黑体 CN Regular" panose="020B0500000000000000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思源黑体 CN Regular" panose="020B0500000000000000" charset="-122"/>
              <a:ea typeface="思源黑体 CN Regular" panose="020B0500000000000000" charset="-122"/>
              <a:cs typeface="思源黑体 CN Regular" panose="020B0500000000000000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latin typeface="思源黑体 CN Regular" panose="020B0500000000000000" charset="-122"/>
              </a:rPr>
              <a:t>‹#›</a:t>
            </a:fld>
            <a:endParaRPr lang="zh-CN" altLang="en-US">
              <a:latin typeface="思源黑体 CN Regular" panose="020B0500000000000000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415123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defRPr>
            </a:lvl1pPr>
          </a:lstStyle>
          <a:p>
            <a:fld id="{955AF657-8188-4DF2-BDF3-DF3711ED4624}" type="datetimeFigureOut">
              <a:rPr lang="zh-CN" altLang="en-US" smtClean="0"/>
              <a:t>2026/8/13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defRPr>
            </a:lvl1pPr>
          </a:lstStyle>
          <a:p>
            <a:fld id="{1A295AA5-6A82-4E6A-8275-F58752E8B2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23733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思源黑体 CN Regular" panose="020B0500000000000000" charset="-122"/>
        <a:ea typeface="思源黑体 CN Regular" panose="020B0500000000000000" charset="-122"/>
        <a:cs typeface="思源黑体 CN Regular" panose="020B0500000000000000" charset="-12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思源黑体 CN Regular" panose="020B0500000000000000" charset="-122"/>
        <a:ea typeface="思源黑体 CN Regular" panose="020B0500000000000000" charset="-122"/>
        <a:cs typeface="思源黑体 CN Regular" panose="020B0500000000000000" charset="-122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思源黑体 CN Regular" panose="020B0500000000000000" charset="-122"/>
        <a:ea typeface="思源黑体 CN Regular" panose="020B0500000000000000" charset="-122"/>
        <a:cs typeface="思源黑体 CN Regular" panose="020B0500000000000000" charset="-122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思源黑体 CN Regular" panose="020B0500000000000000" charset="-122"/>
        <a:ea typeface="思源黑体 CN Regular" panose="020B0500000000000000" charset="-122"/>
        <a:cs typeface="思源黑体 CN Regular" panose="020B0500000000000000" charset="-122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思源黑体 CN Regular" panose="020B0500000000000000" charset="-122"/>
        <a:ea typeface="思源黑体 CN Regular" panose="020B0500000000000000" charset="-122"/>
        <a:cs typeface="思源黑体 CN Regular" panose="020B0500000000000000" charset="-122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F8922-A880-4F6A-A0CE-EBE9EA2AB9AE}" type="datetimeFigureOut">
              <a:rPr lang="zh-CN" altLang="en-US" smtClean="0"/>
              <a:t>2026/8/13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CC7B1-851D-4AC8-8013-619DEDB8275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F8922-A880-4F6A-A0CE-EBE9EA2AB9AE}" type="datetimeFigureOut">
              <a:rPr lang="zh-CN" altLang="en-US" smtClean="0"/>
              <a:t>2026/8/13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CC7B1-851D-4AC8-8013-619DEDB8275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F8922-A880-4F6A-A0CE-EBE9EA2AB9AE}" type="datetimeFigureOut">
              <a:rPr lang="zh-CN" altLang="en-US" smtClean="0"/>
              <a:t>2026/8/13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CC7B1-851D-4AC8-8013-619DEDB8275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F8922-A880-4F6A-A0CE-EBE9EA2AB9AE}" type="datetimeFigureOut">
              <a:rPr lang="zh-CN" altLang="en-US" smtClean="0"/>
              <a:t>2026/8/13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CC7B1-851D-4AC8-8013-619DEDB8275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F8922-A880-4F6A-A0CE-EBE9EA2AB9AE}" type="datetimeFigureOut">
              <a:rPr lang="zh-CN" altLang="en-US" smtClean="0"/>
              <a:t>2026/8/13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CC7B1-851D-4AC8-8013-619DEDB8275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F8922-A880-4F6A-A0CE-EBE9EA2AB9AE}" type="datetimeFigureOut">
              <a:rPr lang="zh-CN" altLang="en-US" smtClean="0"/>
              <a:t>2026/8/13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CC7B1-851D-4AC8-8013-619DEDB8275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F8922-A880-4F6A-A0CE-EBE9EA2AB9AE}" type="datetimeFigureOut">
              <a:rPr lang="zh-CN" altLang="en-US" smtClean="0"/>
              <a:t>2026/8/13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CC7B1-851D-4AC8-8013-619DEDB8275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F8922-A880-4F6A-A0CE-EBE9EA2AB9AE}" type="datetimeFigureOut">
              <a:rPr lang="zh-CN" altLang="en-US" smtClean="0"/>
              <a:t>2026/8/13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CC7B1-851D-4AC8-8013-619DEDB8275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F8922-A880-4F6A-A0CE-EBE9EA2AB9AE}" type="datetimeFigureOut">
              <a:rPr lang="zh-CN" altLang="en-US" smtClean="0"/>
              <a:t>2026/8/13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CC7B1-851D-4AC8-8013-619DEDB8275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F8922-A880-4F6A-A0CE-EBE9EA2AB9AE}" type="datetimeFigureOut">
              <a:rPr lang="zh-CN" altLang="en-US" smtClean="0"/>
              <a:t>2026/8/13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CC7B1-851D-4AC8-8013-619DEDB8275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F8922-A880-4F6A-A0CE-EBE9EA2AB9AE}" type="datetimeFigureOut">
              <a:rPr lang="zh-CN" altLang="en-US" smtClean="0"/>
              <a:t>2026/8/13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CC7B1-851D-4AC8-8013-619DEDB8275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defRPr>
            </a:lvl1pPr>
          </a:lstStyle>
          <a:p>
            <a:fld id="{2FBF8922-A880-4F6A-A0CE-EBE9EA2AB9AE}" type="datetimeFigureOut">
              <a:rPr lang="zh-CN" altLang="en-US" smtClean="0"/>
              <a:t>2026/8/13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defRPr>
            </a:lvl1pPr>
          </a:lstStyle>
          <a:p>
            <a:fld id="{746CC7B1-851D-4AC8-8013-619DEDB8275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思源黑体 CN Regular" panose="020B0500000000000000" charset="-122"/>
          <a:ea typeface="思源黑体 CN Regular" panose="020B0500000000000000" charset="-122"/>
          <a:cs typeface="思源黑体 CN Regular" panose="020B0500000000000000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思源黑体 CN Regular" panose="020B0500000000000000" charset="-122"/>
          <a:ea typeface="思源黑体 CN Regular" panose="020B0500000000000000" charset="-122"/>
          <a:cs typeface="思源黑体 CN Regular" panose="020B0500000000000000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思源黑体 CN Regular" panose="020B0500000000000000" charset="-122"/>
          <a:ea typeface="思源黑体 CN Regular" panose="020B0500000000000000" charset="-122"/>
          <a:cs typeface="思源黑体 CN Regular" panose="020B0500000000000000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思源黑体 CN Regular" panose="020B0500000000000000" charset="-122"/>
          <a:ea typeface="思源黑体 CN Regular" panose="020B0500000000000000" charset="-122"/>
          <a:cs typeface="思源黑体 CN Regular" panose="020B0500000000000000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思源黑体 CN Regular" panose="020B0500000000000000" charset="-122"/>
          <a:ea typeface="思源黑体 CN Regular" panose="020B0500000000000000" charset="-122"/>
          <a:cs typeface="思源黑体 CN Regular" panose="020B0500000000000000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思源黑体 CN Regular" panose="020B0500000000000000" charset="-122"/>
          <a:ea typeface="思源黑体 CN Regular" panose="020B0500000000000000" charset="-122"/>
          <a:cs typeface="思源黑体 CN Regular" panose="020B05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1270"/>
            <a:ext cx="12192000" cy="6856730"/>
          </a:xfrm>
          <a:prstGeom prst="rect">
            <a:avLst/>
          </a:prstGeom>
          <a:solidFill>
            <a:srgbClr val="C80417"/>
          </a:solid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 descr="1-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178" y="157686"/>
            <a:ext cx="3652520" cy="3234690"/>
          </a:xfrm>
          <a:prstGeom prst="rect">
            <a:avLst/>
          </a:prstGeom>
        </p:spPr>
      </p:pic>
      <p:pic>
        <p:nvPicPr>
          <p:cNvPr id="13" name="图片 12" descr="1-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794" y="156416"/>
            <a:ext cx="4369435" cy="2779289"/>
          </a:xfrm>
          <a:prstGeom prst="rect">
            <a:avLst/>
          </a:prstGeom>
        </p:spPr>
      </p:pic>
      <p:pic>
        <p:nvPicPr>
          <p:cNvPr id="14" name="图片 13" descr="1-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176" y="132987"/>
            <a:ext cx="3244215" cy="2898971"/>
          </a:xfrm>
          <a:prstGeom prst="rect">
            <a:avLst/>
          </a:prstGeom>
        </p:spPr>
      </p:pic>
      <p:pic>
        <p:nvPicPr>
          <p:cNvPr id="15" name="图片 14" descr="组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2593" y="135461"/>
            <a:ext cx="2482850" cy="2593340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1391656" y="2333791"/>
            <a:ext cx="9577137" cy="22202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zh-CN" sz="5000" dirty="0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以正确政绩观推动高质量</a:t>
            </a:r>
            <a:r>
              <a:rPr lang="zh-CN" altLang="zh-CN" sz="5000" dirty="0" smtClean="0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发展</a:t>
            </a:r>
            <a:endParaRPr lang="en-US" altLang="zh-CN" sz="5000" dirty="0" smtClean="0">
              <a:solidFill>
                <a:srgbClr val="FFFF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zh-CN" sz="5000" dirty="0" smtClean="0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奋力</a:t>
            </a:r>
            <a:r>
              <a:rPr lang="zh-CN" altLang="zh-CN" sz="5000" dirty="0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谱写</a:t>
            </a:r>
            <a:r>
              <a:rPr lang="en-US" altLang="zh-CN" sz="5000" dirty="0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“</a:t>
            </a:r>
            <a:r>
              <a:rPr lang="zh-CN" altLang="zh-CN" sz="5000" dirty="0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十五五</a:t>
            </a:r>
            <a:r>
              <a:rPr lang="en-US" altLang="zh-CN" sz="5000" dirty="0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”</a:t>
            </a:r>
            <a:r>
              <a:rPr lang="zh-CN" altLang="zh-CN" sz="5000" dirty="0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发展新篇章</a:t>
            </a:r>
            <a:endParaRPr lang="zh-CN" altLang="en-US" sz="5000" dirty="0">
              <a:solidFill>
                <a:srgbClr val="FFFF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7280" y="6104069"/>
            <a:ext cx="1117441" cy="335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17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3000">
        <p:cut/>
      </p:transition>
    </mc:Choice>
    <mc:Fallback xmlns="">
      <p:transition advClick="0" advTm="3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3e0e5c47-89d0-4ca3-b8e3-e8f616538b85"/>
  <p:tag name="COMMONDATA" val="eyJoZGlkIjoiY2U1NzA1MGMzNDE5ZTY5NTE3OTM5MmU5ZDdjMGUwYjcifQ=="/>
</p:tagLst>
</file>

<file path=ppt/theme/theme1.xml><?xml version="1.0" encoding="utf-8"?>
<a:theme xmlns:a="http://schemas.openxmlformats.org/drawingml/2006/main" name="摄图网699.PIC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880310"/>
      </a:accent1>
      <a:accent2>
        <a:srgbClr val="B50B1B"/>
      </a:accent2>
      <a:accent3>
        <a:srgbClr val="666666"/>
      </a:accent3>
      <a:accent4>
        <a:srgbClr val="888888"/>
      </a:accent4>
      <a:accent5>
        <a:srgbClr val="B0B0B0"/>
      </a:accent5>
      <a:accent6>
        <a:srgbClr val="C9C9C9"/>
      </a:accent6>
      <a:hlink>
        <a:srgbClr val="880310"/>
      </a:hlink>
      <a:folHlink>
        <a:srgbClr val="BFBFBF"/>
      </a:folHlink>
    </a:clrScheme>
    <a:fontScheme name="gh4ay03a">
      <a:majorFont>
        <a:latin typeface="思源黑体 CN Regular"/>
        <a:ea typeface="思源黑体 CN Regular"/>
        <a:cs typeface=""/>
      </a:majorFont>
      <a:minorFont>
        <a:latin typeface="思源黑体 CN Regular"/>
        <a:ea typeface="思源黑体 CN Regula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思源黑体 CN Regular"/>
        <a:ea typeface=""/>
        <a:cs typeface=""/>
        <a:font script="Jpan" typeface="游ゴシック"/>
        <a:font script="Hang" typeface="맑은 고딕"/>
        <a:font script="Hans" typeface="思源黑体 CN Regular"/>
        <a:font script="Hant" typeface="新細明體"/>
        <a:font script="Arab" typeface="思源黑体 CN Regular"/>
        <a:font script="Hebr" typeface="思源黑体 CN Regular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思源黑体 CN Regular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思源黑体 CN Regular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思源黑体 CN Regular"/>
        <a:ea typeface=""/>
        <a:cs typeface=""/>
        <a:font script="Jpan" typeface="ＭＳ Ｐゴシック"/>
        <a:font script="Hang" typeface="맑은 고딕"/>
        <a:font script="Hans" typeface="思源黑体 CN Regular"/>
        <a:font script="Hant" typeface="新細明體"/>
        <a:font script="Arab" typeface="思源黑体 CN Regular"/>
        <a:font script="Hebr" typeface="思源黑体 CN Regular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思源黑体 CN Regular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442</TotalTime>
  <Words>14</Words>
  <Application>Microsoft Office PowerPoint</Application>
  <PresentationFormat>自定义</PresentationFormat>
  <Paragraphs>2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Arial</vt:lpstr>
      <vt:lpstr>宋体</vt:lpstr>
      <vt:lpstr>黑体</vt:lpstr>
      <vt:lpstr>思源黑体 CN Regular</vt:lpstr>
      <vt:lpstr>摄图网699.PIC​​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摄图网699.PIC</dc:creator>
  <cp:lastModifiedBy>DELL</cp:lastModifiedBy>
  <cp:revision>308</cp:revision>
  <dcterms:created xsi:type="dcterms:W3CDTF">2020-10-30T13:44:00Z</dcterms:created>
  <dcterms:modified xsi:type="dcterms:W3CDTF">2026-08-13T02:45:48Z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23B2D025D0D24C589579E44CC5557B6F</vt:lpwstr>
  </property>
  <property fmtid="{D5CDD505-2E9C-101B-9397-08002B2CF9AE}" pid="3" name="KSOProductBuildVer">
    <vt:lpwstr>2052-11.1.0.12763</vt:lpwstr>
  </property>
</Properties>
</file>