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8" r:id="rId2"/>
  </p:sldIdLst>
  <p:sldSz cx="12192000" cy="6858000"/>
  <p:notesSz cx="6858000" cy="9144000"/>
  <p:embeddedFontLst>
    <p:embeddedFont>
      <p:font typeface="等线" panose="02010600030101010101" pitchFamily="2" charset="-122"/>
      <p:regular r:id="rId5"/>
      <p:bold r:id="rId6"/>
    </p:embeddedFont>
    <p:embeddedFont>
      <p:font typeface="黑体" panose="02010609060101010101" pitchFamily="49" charset="-122"/>
      <p:regular r:id="rId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40" userDrawn="1">
          <p15:clr>
            <a:srgbClr val="A4A3A4"/>
          </p15:clr>
        </p15:guide>
        <p15:guide id="2" orient="horz" pos="38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子的星期六" initials="authorId_1000101539" lastIdx="2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2323"/>
    <a:srgbClr val="B80707"/>
    <a:srgbClr val="C81414"/>
    <a:srgbClr val="F8F8F8"/>
    <a:srgbClr val="F70E0D"/>
    <a:srgbClr val="E6E6E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20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58" y="84"/>
      </p:cViewPr>
      <p:guideLst>
        <p:guide pos="340"/>
        <p:guide orient="horz" pos="38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25F09-81E0-4C89-BB0C-8AF0C9696067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9F3B1-9C7E-446A-A934-1479E1520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41" y="1122618"/>
            <a:ext cx="9144848" cy="238814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41" y="3602854"/>
            <a:ext cx="9144848" cy="16561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950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395591" y="306421"/>
            <a:ext cx="11400817" cy="6245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-635"/>
            <a:ext cx="12275185" cy="68586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4940" y="2280920"/>
            <a:ext cx="118827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  <a:buClrTx/>
              <a:buSzTx/>
              <a:buNone/>
            </a:pPr>
            <a:r>
              <a:rPr lang="zh-CN" altLang="en-US" sz="4800" b="1" spc="25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深刻领会习近平党建思想的理论品格</a:t>
            </a:r>
          </a:p>
        </p:txBody>
      </p:sp>
      <p:pic>
        <p:nvPicPr>
          <p:cNvPr id="9" name="图片 8" descr="首页红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440" y="553720"/>
            <a:ext cx="2600960" cy="781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Office PowerPoint</Application>
  <PresentationFormat>宽屏</PresentationFormat>
  <Paragraphs>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黑体</vt:lpstr>
      <vt:lpstr>等线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bing</dc:creator>
  <cp:lastModifiedBy>reebo li</cp:lastModifiedBy>
  <cp:revision>80</cp:revision>
  <dcterms:created xsi:type="dcterms:W3CDTF">2018-04-18T06:17:00Z</dcterms:created>
  <dcterms:modified xsi:type="dcterms:W3CDTF">2026-09-04T02:23:21Z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314E28CFD9D743E9984C3F228E347BB0_13</vt:lpwstr>
  </property>
</Properties>
</file>