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72" r:id="rId2"/>
  </p:sldIdLst>
  <p:sldSz cx="9334500" cy="52482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C5CA08-899E-43F7-8C14-3236BF067224}" type="datetimeFigureOut">
              <a:rPr lang="zh-CN" altLang="en-US" smtClean="0"/>
              <a:t>2026/8/13 Thursday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A1603-EDCD-41F7-B20C-CA1BCB2942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8026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99973" rtl="0" eaLnBrk="1" latinLnBrk="0" hangingPunct="1">
      <a:defRPr sz="919" kern="1200">
        <a:solidFill>
          <a:schemeClr val="tx1"/>
        </a:solidFill>
        <a:latin typeface="+mn-lt"/>
        <a:ea typeface="+mn-ea"/>
        <a:cs typeface="+mn-cs"/>
      </a:defRPr>
    </a:lvl1pPr>
    <a:lvl2pPr marL="349987" algn="l" defTabSz="699973" rtl="0" eaLnBrk="1" latinLnBrk="0" hangingPunct="1">
      <a:defRPr sz="919" kern="1200">
        <a:solidFill>
          <a:schemeClr val="tx1"/>
        </a:solidFill>
        <a:latin typeface="+mn-lt"/>
        <a:ea typeface="+mn-ea"/>
        <a:cs typeface="+mn-cs"/>
      </a:defRPr>
    </a:lvl2pPr>
    <a:lvl3pPr marL="699973" algn="l" defTabSz="699973" rtl="0" eaLnBrk="1" latinLnBrk="0" hangingPunct="1">
      <a:defRPr sz="919" kern="1200">
        <a:solidFill>
          <a:schemeClr val="tx1"/>
        </a:solidFill>
        <a:latin typeface="+mn-lt"/>
        <a:ea typeface="+mn-ea"/>
        <a:cs typeface="+mn-cs"/>
      </a:defRPr>
    </a:lvl3pPr>
    <a:lvl4pPr marL="1049960" algn="l" defTabSz="699973" rtl="0" eaLnBrk="1" latinLnBrk="0" hangingPunct="1">
      <a:defRPr sz="919" kern="1200">
        <a:solidFill>
          <a:schemeClr val="tx1"/>
        </a:solidFill>
        <a:latin typeface="+mn-lt"/>
        <a:ea typeface="+mn-ea"/>
        <a:cs typeface="+mn-cs"/>
      </a:defRPr>
    </a:lvl4pPr>
    <a:lvl5pPr marL="1399946" algn="l" defTabSz="699973" rtl="0" eaLnBrk="1" latinLnBrk="0" hangingPunct="1">
      <a:defRPr sz="919" kern="1200">
        <a:solidFill>
          <a:schemeClr val="tx1"/>
        </a:solidFill>
        <a:latin typeface="+mn-lt"/>
        <a:ea typeface="+mn-ea"/>
        <a:cs typeface="+mn-cs"/>
      </a:defRPr>
    </a:lvl5pPr>
    <a:lvl6pPr marL="1749933" algn="l" defTabSz="699973" rtl="0" eaLnBrk="1" latinLnBrk="0" hangingPunct="1">
      <a:defRPr sz="919" kern="1200">
        <a:solidFill>
          <a:schemeClr val="tx1"/>
        </a:solidFill>
        <a:latin typeface="+mn-lt"/>
        <a:ea typeface="+mn-ea"/>
        <a:cs typeface="+mn-cs"/>
      </a:defRPr>
    </a:lvl6pPr>
    <a:lvl7pPr marL="2099920" algn="l" defTabSz="699973" rtl="0" eaLnBrk="1" latinLnBrk="0" hangingPunct="1">
      <a:defRPr sz="919" kern="1200">
        <a:solidFill>
          <a:schemeClr val="tx1"/>
        </a:solidFill>
        <a:latin typeface="+mn-lt"/>
        <a:ea typeface="+mn-ea"/>
        <a:cs typeface="+mn-cs"/>
      </a:defRPr>
    </a:lvl7pPr>
    <a:lvl8pPr marL="2449906" algn="l" defTabSz="699973" rtl="0" eaLnBrk="1" latinLnBrk="0" hangingPunct="1">
      <a:defRPr sz="919" kern="1200">
        <a:solidFill>
          <a:schemeClr val="tx1"/>
        </a:solidFill>
        <a:latin typeface="+mn-lt"/>
        <a:ea typeface="+mn-ea"/>
        <a:cs typeface="+mn-cs"/>
      </a:defRPr>
    </a:lvl8pPr>
    <a:lvl9pPr marL="2799893" algn="l" defTabSz="699973" rtl="0" eaLnBrk="1" latinLnBrk="0" hangingPunct="1">
      <a:defRPr sz="9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ED00AE-7B8F-49B5-AE8B-D76DAB05584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9740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C648BEA-F0EF-47CC-89EB-96939B992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6F8E5-43F4-4153-82E3-1F3FB7B7DF55}" type="datetimeFigureOut">
              <a:rPr lang="zh-CN" altLang="en-US" smtClean="0"/>
              <a:t>2026/8/13 Thursday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BFB3220-80FC-4711-9E91-846488E9F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270115-7D48-45B8-B5E6-CF8DA78C1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F98321-8F4D-41C9-853A-FA223EE00F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443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A643A4A-369F-42D1-A55F-03B711F5F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747" y="279422"/>
            <a:ext cx="8051006" cy="1014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20754F5-C310-4808-A0FB-477C76A47B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1747" y="1397110"/>
            <a:ext cx="8051006" cy="33299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7FDDEA-6C9F-42FB-936E-F9935E4225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41747" y="4864374"/>
            <a:ext cx="2100263" cy="2794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1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6F8E5-43F4-4153-82E3-1F3FB7B7DF55}" type="datetimeFigureOut">
              <a:rPr lang="zh-CN" altLang="en-US" smtClean="0"/>
              <a:t>2026/8/13 Thursday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3762D1-3251-41FE-A89C-6030577436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92053" y="4864374"/>
            <a:ext cx="3150394" cy="2794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1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F36E3B-F6DE-4318-999D-253CFCD593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92490" y="4864374"/>
            <a:ext cx="2100263" cy="2794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1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98321-8F4D-41C9-853A-FA223EE00FC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162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699790" rtl="0" eaLnBrk="1" latinLnBrk="0" hangingPunct="1">
        <a:lnSpc>
          <a:spcPct val="90000"/>
        </a:lnSpc>
        <a:spcBef>
          <a:spcPct val="0"/>
        </a:spcBef>
        <a:buNone/>
        <a:defRPr sz="33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4948" indent="-174948" algn="l" defTabSz="699790" rtl="0" eaLnBrk="1" latinLnBrk="0" hangingPunct="1">
        <a:lnSpc>
          <a:spcPct val="90000"/>
        </a:lnSpc>
        <a:spcBef>
          <a:spcPts val="765"/>
        </a:spcBef>
        <a:buFont typeface="Arial" panose="020B0604020202020204" pitchFamily="34" charset="0"/>
        <a:buChar char="•"/>
        <a:defRPr sz="2143" kern="1200">
          <a:solidFill>
            <a:schemeClr val="tx1"/>
          </a:solidFill>
          <a:latin typeface="+mn-lt"/>
          <a:ea typeface="+mn-ea"/>
          <a:cs typeface="+mn-cs"/>
        </a:defRPr>
      </a:lvl1pPr>
      <a:lvl2pPr marL="524843" indent="-174948" algn="l" defTabSz="699790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837" kern="1200">
          <a:solidFill>
            <a:schemeClr val="tx1"/>
          </a:solidFill>
          <a:latin typeface="+mn-lt"/>
          <a:ea typeface="+mn-ea"/>
          <a:cs typeface="+mn-cs"/>
        </a:defRPr>
      </a:lvl2pPr>
      <a:lvl3pPr marL="874738" indent="-174948" algn="l" defTabSz="699790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531" kern="1200">
          <a:solidFill>
            <a:schemeClr val="tx1"/>
          </a:solidFill>
          <a:latin typeface="+mn-lt"/>
          <a:ea typeface="+mn-ea"/>
          <a:cs typeface="+mn-cs"/>
        </a:defRPr>
      </a:lvl3pPr>
      <a:lvl4pPr marL="1224633" indent="-174948" algn="l" defTabSz="699790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78" kern="1200">
          <a:solidFill>
            <a:schemeClr val="tx1"/>
          </a:solidFill>
          <a:latin typeface="+mn-lt"/>
          <a:ea typeface="+mn-ea"/>
          <a:cs typeface="+mn-cs"/>
        </a:defRPr>
      </a:lvl4pPr>
      <a:lvl5pPr marL="1574528" indent="-174948" algn="l" defTabSz="699790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78" kern="1200">
          <a:solidFill>
            <a:schemeClr val="tx1"/>
          </a:solidFill>
          <a:latin typeface="+mn-lt"/>
          <a:ea typeface="+mn-ea"/>
          <a:cs typeface="+mn-cs"/>
        </a:defRPr>
      </a:lvl5pPr>
      <a:lvl6pPr marL="1924423" indent="-174948" algn="l" defTabSz="699790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78" kern="1200">
          <a:solidFill>
            <a:schemeClr val="tx1"/>
          </a:solidFill>
          <a:latin typeface="+mn-lt"/>
          <a:ea typeface="+mn-ea"/>
          <a:cs typeface="+mn-cs"/>
        </a:defRPr>
      </a:lvl6pPr>
      <a:lvl7pPr marL="2274319" indent="-174948" algn="l" defTabSz="699790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78" kern="1200">
          <a:solidFill>
            <a:schemeClr val="tx1"/>
          </a:solidFill>
          <a:latin typeface="+mn-lt"/>
          <a:ea typeface="+mn-ea"/>
          <a:cs typeface="+mn-cs"/>
        </a:defRPr>
      </a:lvl7pPr>
      <a:lvl8pPr marL="2624214" indent="-174948" algn="l" defTabSz="699790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78" kern="1200">
          <a:solidFill>
            <a:schemeClr val="tx1"/>
          </a:solidFill>
          <a:latin typeface="+mn-lt"/>
          <a:ea typeface="+mn-ea"/>
          <a:cs typeface="+mn-cs"/>
        </a:defRPr>
      </a:lvl8pPr>
      <a:lvl9pPr marL="2974109" indent="-174948" algn="l" defTabSz="699790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1pPr>
      <a:lvl2pPr marL="349895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2pPr>
      <a:lvl3pPr marL="699790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3pPr>
      <a:lvl4pPr marL="1049685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4pPr>
      <a:lvl5pPr marL="1399581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5pPr>
      <a:lvl6pPr marL="1749476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6pPr>
      <a:lvl7pPr marL="2099371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7pPr>
      <a:lvl8pPr marL="2449266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8pPr>
      <a:lvl9pPr marL="2799161" algn="l" defTabSz="699790" rtl="0" eaLnBrk="1" latinLnBrk="0" hangingPunct="1">
        <a:defRPr sz="1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图片 41">
            <a:extLst>
              <a:ext uri="{FF2B5EF4-FFF2-40B4-BE49-F238E27FC236}">
                <a16:creationId xmlns:a16="http://schemas.microsoft.com/office/drawing/2014/main" id="{4E10F42E-348D-4304-865D-71800BDB87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77"/>
          <a:stretch/>
        </p:blipFill>
        <p:spPr>
          <a:xfrm flipH="1">
            <a:off x="3189958" y="264159"/>
            <a:ext cx="6142426" cy="4995580"/>
          </a:xfrm>
          <a:prstGeom prst="rect">
            <a:avLst/>
          </a:prstGeom>
        </p:spPr>
      </p:pic>
      <p:pic>
        <p:nvPicPr>
          <p:cNvPr id="40" name="图片 39">
            <a:extLst>
              <a:ext uri="{FF2B5EF4-FFF2-40B4-BE49-F238E27FC236}">
                <a16:creationId xmlns:a16="http://schemas.microsoft.com/office/drawing/2014/main" id="{66716D9F-EB03-46B0-9153-3F878C71561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" y="970720"/>
            <a:ext cx="9330267" cy="3033856"/>
          </a:xfrm>
          <a:prstGeom prst="rect">
            <a:avLst/>
          </a:prstGeom>
        </p:spPr>
      </p:pic>
      <p:sp>
        <p:nvSpPr>
          <p:cNvPr id="46" name="文本框 45">
            <a:extLst>
              <a:ext uri="{FF2B5EF4-FFF2-40B4-BE49-F238E27FC236}">
                <a16:creationId xmlns:a16="http://schemas.microsoft.com/office/drawing/2014/main" id="{B4D53F52-5FE7-432C-A135-2A4D2E21F72B}"/>
              </a:ext>
            </a:extLst>
          </p:cNvPr>
          <p:cNvSpPr txBox="1"/>
          <p:nvPr/>
        </p:nvSpPr>
        <p:spPr>
          <a:xfrm>
            <a:off x="2679588" y="1623661"/>
            <a:ext cx="6391493" cy="172797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r" defTabSz="699790">
              <a:lnSpc>
                <a:spcPct val="130000"/>
              </a:lnSpc>
            </a:pPr>
            <a:r>
              <a:rPr lang="zh-CN" altLang="en-US" sz="44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推动数字经济和实体经济</a:t>
            </a:r>
            <a:endParaRPr lang="en-US" altLang="zh-CN" sz="4400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  <a:p>
            <a:pPr algn="r" defTabSz="699790">
              <a:lnSpc>
                <a:spcPct val="130000"/>
              </a:lnSpc>
            </a:pPr>
            <a:r>
              <a:rPr lang="zh-CN" altLang="en-US" sz="44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  <a:sym typeface="+mn-lt"/>
              </a:rPr>
              <a:t>融合发展</a:t>
            </a:r>
          </a:p>
        </p:txBody>
      </p:sp>
      <p:sp>
        <p:nvSpPr>
          <p:cNvPr id="61" name="任意多边形: 形状 60">
            <a:extLst>
              <a:ext uri="{FF2B5EF4-FFF2-40B4-BE49-F238E27FC236}">
                <a16:creationId xmlns:a16="http://schemas.microsoft.com/office/drawing/2014/main" id="{60AE1B32-AE12-4737-909D-15BC9719FDD2}"/>
              </a:ext>
            </a:extLst>
          </p:cNvPr>
          <p:cNvSpPr/>
          <p:nvPr/>
        </p:nvSpPr>
        <p:spPr>
          <a:xfrm>
            <a:off x="433148" y="3745382"/>
            <a:ext cx="1236859" cy="942752"/>
          </a:xfrm>
          <a:custGeom>
            <a:avLst/>
            <a:gdLst>
              <a:gd name="connsiteX0" fmla="*/ 808111 w 1616222"/>
              <a:gd name="connsiteY0" fmla="*/ 0 h 1231908"/>
              <a:gd name="connsiteX1" fmla="*/ 1616222 w 1616222"/>
              <a:gd name="connsiteY1" fmla="*/ 1231908 h 1231908"/>
              <a:gd name="connsiteX2" fmla="*/ 1243936 w 1616222"/>
              <a:gd name="connsiteY2" fmla="*/ 1231908 h 1231908"/>
              <a:gd name="connsiteX3" fmla="*/ 791286 w 1616222"/>
              <a:gd name="connsiteY3" fmla="*/ 541875 h 1231908"/>
              <a:gd name="connsiteX4" fmla="*/ 338636 w 1616222"/>
              <a:gd name="connsiteY4" fmla="*/ 1231908 h 1231908"/>
              <a:gd name="connsiteX5" fmla="*/ 0 w 1616222"/>
              <a:gd name="connsiteY5" fmla="*/ 1231908 h 12319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16222" h="1231908">
                <a:moveTo>
                  <a:pt x="808111" y="0"/>
                </a:moveTo>
                <a:lnTo>
                  <a:pt x="1616222" y="1231908"/>
                </a:lnTo>
                <a:lnTo>
                  <a:pt x="1243936" y="1231908"/>
                </a:lnTo>
                <a:lnTo>
                  <a:pt x="791286" y="541875"/>
                </a:lnTo>
                <a:lnTo>
                  <a:pt x="338636" y="1231908"/>
                </a:lnTo>
                <a:lnTo>
                  <a:pt x="0" y="123190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99790"/>
            <a:endParaRPr lang="zh-CN" altLang="en-US" sz="1378">
              <a:solidFill>
                <a:prstClr val="white"/>
              </a:solidFill>
              <a:latin typeface="字魂5号-无外润黑体" panose="020F0502020204030204"/>
              <a:cs typeface="+mn-ea"/>
              <a:sym typeface="+mn-lt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5F9E6BCF-F588-4D79-8D35-027302A42589}"/>
              </a:ext>
            </a:extLst>
          </p:cNvPr>
          <p:cNvGrpSpPr/>
          <p:nvPr/>
        </p:nvGrpSpPr>
        <p:grpSpPr>
          <a:xfrm>
            <a:off x="131858" y="146154"/>
            <a:ext cx="301290" cy="173734"/>
            <a:chOff x="10820400" y="698500"/>
            <a:chExt cx="393700" cy="227021"/>
          </a:xfrm>
        </p:grpSpPr>
        <p:cxnSp>
          <p:nvCxnSpPr>
            <p:cNvPr id="17" name="直接连接符 16">
              <a:extLst>
                <a:ext uri="{FF2B5EF4-FFF2-40B4-BE49-F238E27FC236}">
                  <a16:creationId xmlns:a16="http://schemas.microsoft.com/office/drawing/2014/main" id="{2E292962-3AE1-47C9-81B8-CE583B81B83B}"/>
                </a:ext>
              </a:extLst>
            </p:cNvPr>
            <p:cNvCxnSpPr/>
            <p:nvPr/>
          </p:nvCxnSpPr>
          <p:spPr>
            <a:xfrm>
              <a:off x="10820400" y="698500"/>
              <a:ext cx="393700" cy="0"/>
            </a:xfrm>
            <a:prstGeom prst="line">
              <a:avLst/>
            </a:prstGeom>
            <a:ln w="38100">
              <a:solidFill>
                <a:srgbClr val="0071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3B0AF1C5-A06B-430D-8AE0-DAC3695C279D}"/>
                </a:ext>
              </a:extLst>
            </p:cNvPr>
            <p:cNvCxnSpPr/>
            <p:nvPr/>
          </p:nvCxnSpPr>
          <p:spPr>
            <a:xfrm>
              <a:off x="10820400" y="812011"/>
              <a:ext cx="393700" cy="0"/>
            </a:xfrm>
            <a:prstGeom prst="line">
              <a:avLst/>
            </a:prstGeom>
            <a:ln w="38100">
              <a:solidFill>
                <a:srgbClr val="0071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45413893-7960-4702-8EE5-46360066B567}"/>
                </a:ext>
              </a:extLst>
            </p:cNvPr>
            <p:cNvCxnSpPr/>
            <p:nvPr/>
          </p:nvCxnSpPr>
          <p:spPr>
            <a:xfrm>
              <a:off x="10820400" y="925521"/>
              <a:ext cx="393700" cy="0"/>
            </a:xfrm>
            <a:prstGeom prst="line">
              <a:avLst/>
            </a:prstGeom>
            <a:ln w="38100">
              <a:solidFill>
                <a:srgbClr val="0071B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043DB1B7-9877-CAF0-86E6-D3A8A01294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983" y="233021"/>
            <a:ext cx="1150098" cy="345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8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qyymn0uf">
      <a:majorFont>
        <a:latin typeface="字魂5号-无外润黑体" panose="020F0302020204030204"/>
        <a:ea typeface="字魂5号-无外润黑体"/>
        <a:cs typeface=""/>
      </a:majorFont>
      <a:minorFont>
        <a:latin typeface="字魂5号-无外润黑体" panose="020F0502020204030204"/>
        <a:ea typeface="字魂5号-无外润黑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332</TotalTime>
  <Words>9</Words>
  <Application>Microsoft Office PowerPoint</Application>
  <PresentationFormat>自定义</PresentationFormat>
  <Paragraphs>3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黑体</vt:lpstr>
      <vt:lpstr>字魂5号-无外润黑体</vt:lpstr>
      <vt:lpstr>Arial</vt:lpstr>
      <vt:lpstr>1_Office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dreamsummit</cp:lastModifiedBy>
  <cp:revision>277</cp:revision>
  <dcterms:created xsi:type="dcterms:W3CDTF">2026-08-10T00:55:59Z</dcterms:created>
  <dcterms:modified xsi:type="dcterms:W3CDTF">2026-08-13T08:05:25Z</dcterms:modified>
</cp:coreProperties>
</file>