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92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71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38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227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41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421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1973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841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43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20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265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945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82276-23F4-4330-9CF7-6865D39F2840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A742B-98AE-4D1D-9F43-24C421298C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57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12" name="圆角矩形 11"/>
            <p:cNvSpPr/>
            <p:nvPr/>
          </p:nvSpPr>
          <p:spPr>
            <a:xfrm>
              <a:off x="0" y="5045756"/>
              <a:ext cx="9143999" cy="9774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1" y="0"/>
              <a:ext cx="9143999" cy="9774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圆角矩形 33"/>
            <p:cNvSpPr/>
            <p:nvPr/>
          </p:nvSpPr>
          <p:spPr>
            <a:xfrm rot="16200000">
              <a:off x="-2458668" y="2538214"/>
              <a:ext cx="5015086" cy="9774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 rot="16200000">
              <a:off x="6587584" y="2548924"/>
              <a:ext cx="5015086" cy="9774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75556" y="1290941"/>
            <a:ext cx="7992888" cy="2592288"/>
            <a:chOff x="575556" y="1290941"/>
            <a:chExt cx="7992888" cy="2592288"/>
          </a:xfrm>
        </p:grpSpPr>
        <p:sp>
          <p:nvSpPr>
            <p:cNvPr id="15" name="圆角矩形 14"/>
            <p:cNvSpPr/>
            <p:nvPr/>
          </p:nvSpPr>
          <p:spPr>
            <a:xfrm>
              <a:off x="575556" y="1290941"/>
              <a:ext cx="7992888" cy="2592288"/>
            </a:xfrm>
            <a:prstGeom prst="roundRect">
              <a:avLst>
                <a:gd name="adj" fmla="val 2488"/>
              </a:avLst>
            </a:prstGeom>
            <a:solidFill>
              <a:srgbClr val="C00000"/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791580" y="1779662"/>
              <a:ext cx="7560840" cy="14542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5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</a:t>
              </a:r>
              <a:r>
                <a:rPr lang="zh-CN" altLang="zh-CN" sz="35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人民城市人民建</a:t>
              </a:r>
              <a:r>
                <a:rPr lang="en-US" altLang="zh-CN" sz="3500" dirty="0" smtClean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”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2400" dirty="0" smtClean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zh-CN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北京城市副中心十年建设</a:t>
              </a:r>
              <a:r>
                <a:rPr lang="en-US" altLang="zh-CN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</a:t>
              </a:r>
              <a:r>
                <a:rPr lang="zh-CN" altLang="zh-CN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以人为本</a:t>
              </a:r>
              <a:r>
                <a:rPr lang="en-US" altLang="zh-CN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”</a:t>
              </a:r>
              <a:r>
                <a:rPr lang="zh-CN" altLang="zh-CN" sz="2400" dirty="0">
                  <a:solidFill>
                    <a:srgbClr val="FFFF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的理念实践</a:t>
              </a:r>
              <a:endParaRPr lang="zh-CN" altLang="en-US" sz="24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39" name="图片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112" y="4787244"/>
            <a:ext cx="693777" cy="20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44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20</Words>
  <Application>Microsoft Office PowerPoint</Application>
  <PresentationFormat>全屏显示(16:9)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DELL</cp:lastModifiedBy>
  <cp:revision>67</cp:revision>
  <dcterms:created xsi:type="dcterms:W3CDTF">2026-08-14T06:30:41Z</dcterms:created>
  <dcterms:modified xsi:type="dcterms:W3CDTF">2026-08-19T01:27:57Z</dcterms:modified>
</cp:coreProperties>
</file>