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39" r:id="rId2"/>
  </p:sldIdLst>
  <p:sldSz cx="12192000" cy="6858000"/>
  <p:notesSz cx="6858000" cy="9144000"/>
  <p:custDataLst>
    <p:tags r:id="rId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3" clrIdx="0"/>
  <p:cmAuthor id="2" name="作者" initials="A" lastIdx="0" clrIdx="1"/>
  <p:cmAuthor id="3" name="翟宏帅" initials="翟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9999"/>
    <a:srgbClr val="FFCCCC"/>
    <a:srgbClr val="D4A65A"/>
    <a:srgbClr val="CC95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12" autoAdjust="0"/>
    <p:restoredTop sz="94660"/>
  </p:normalViewPr>
  <p:slideViewPr>
    <p:cSldViewPr snapToGrid="0">
      <p:cViewPr varScale="1">
        <p:scale>
          <a:sx n="90" d="100"/>
          <a:sy n="90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tags" Target="tags/tag1.xml"/><Relationship Id="rId10" Type="http://schemas.openxmlformats.org/officeDocument/2006/relationships/tableStyles" Target="tableStyles.xml"/><Relationship Id="rId4" Type="http://schemas.openxmlformats.org/officeDocument/2006/relationships/handoutMaster" Target="handoutMasters/handout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1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 marL="2286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sz="18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0FBDFE-C587-4B4C-A407-44438C67B59E}" type="datetimeFigureOut">
              <a:rPr lang="zh-CN" altLang="en-US" smtClean="0"/>
              <a:pPr/>
              <a:t>2026/8/19 Wednesday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r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6090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3600" b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60FBDFE-C587-4B4C-A407-44438C67B59E}" type="datetimeFigureOut">
              <a:rPr lang="zh-CN" altLang="en-US" smtClean="0"/>
              <a:pPr/>
              <a:t>2026/8/19 Wednesday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r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33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0400" y="128587"/>
            <a:ext cx="10858500" cy="9001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title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718050" y="6409690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60399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7861300" y="6409690"/>
            <a:ext cx="3657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BB1146-E542-4D4E-B8E9-6919A11DDD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D9AB6E1-9FAE-4F5B-BB88-B9FB0082BE0F}" type="datetimeFigureOut">
              <a:rPr lang="zh-CN" altLang="en-US" smtClean="0"/>
              <a:pPr/>
              <a:t>2026/8/19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31DC079-40C8-4C70-ACCB-BB79F310A2D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791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EE0256-0D4E-49B4-AD85-586B88E4B6A3}" type="datetimeFigureOut">
              <a:rPr lang="zh-CN" altLang="en-US" smtClean="0"/>
              <a:pPr/>
              <a:t>2026/8/19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3F9867F-215E-4B1B-A0D9-9C55825BBE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16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C974F9-9BC5-4CF5-B950-0A2B9FD5969C}" type="datetimeFigureOut">
              <a:rPr lang="zh-CN" altLang="en-US" smtClean="0"/>
              <a:t>2026/8/19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602190-2E45-40FD-812F-D4360830A46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052286"/>
              <a:ext cx="12192000" cy="5805714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 rotWithShape="1"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2971800"/>
            </a:xfrm>
            <a:prstGeom prst="rect">
              <a:avLst/>
            </a:prstGeom>
          </p:spPr>
        </p:pic>
      </p:grpSp>
      <p:sp>
        <p:nvSpPr>
          <p:cNvPr id="9" name="矩形 8"/>
          <p:cNvSpPr/>
          <p:nvPr userDrawn="1"/>
        </p:nvSpPr>
        <p:spPr>
          <a:xfrm>
            <a:off x="211270" y="193159"/>
            <a:ext cx="11769459" cy="64716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3F8BDF-34B4-2FF5-1F37-D61145F9D90A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607" y="418991"/>
            <a:ext cx="1358214" cy="40746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052286"/>
              <a:ext cx="12192000" cy="5805714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2971800"/>
            </a:xfrm>
            <a:prstGeom prst="rect">
              <a:avLst/>
            </a:prstGeom>
          </p:spPr>
        </p:pic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2C0DCE0C-A7EE-11F3-15D5-17CBC65B91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993" y="427578"/>
            <a:ext cx="1548189" cy="464457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F63FE74E-D338-6113-8773-971D70B0E8DC}"/>
              </a:ext>
            </a:extLst>
          </p:cNvPr>
          <p:cNvGrpSpPr/>
          <p:nvPr/>
        </p:nvGrpSpPr>
        <p:grpSpPr>
          <a:xfrm>
            <a:off x="490355" y="1880348"/>
            <a:ext cx="11211289" cy="1954318"/>
            <a:chOff x="510539" y="1485900"/>
            <a:chExt cx="11211289" cy="1954318"/>
          </a:xfrm>
        </p:grpSpPr>
        <p:sp>
          <p:nvSpPr>
            <p:cNvPr id="2" name="TextBox 47">
              <a:extLst>
                <a:ext uri="{FF2B5EF4-FFF2-40B4-BE49-F238E27FC236}">
                  <a16:creationId xmlns:a16="http://schemas.microsoft.com/office/drawing/2014/main" id="{E1C94BEA-0EF8-1AB5-C9E3-60CF2BD36E50}"/>
                </a:ext>
              </a:extLst>
            </p:cNvPr>
            <p:cNvSpPr txBox="1"/>
            <p:nvPr/>
          </p:nvSpPr>
          <p:spPr>
            <a:xfrm>
              <a:off x="510539" y="1485900"/>
              <a:ext cx="11211289" cy="195431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10000"/>
                </a:lnSpc>
                <a:defRPr sz="6600">
                  <a:ln w="19050">
                    <a:noFill/>
                  </a:ln>
                  <a:gradFill>
                    <a:gsLst>
                      <a:gs pos="100000">
                        <a:srgbClr val="E9BE61"/>
                      </a:gs>
                      <a:gs pos="49000">
                        <a:srgbClr val="FEEFAC"/>
                      </a:gs>
                    </a:gsLst>
                    <a:lin ang="5400000" scaled="0"/>
                  </a:gradFill>
                  <a:latin typeface="思源宋体 CN Heavy" panose="02020900000000000000" pitchFamily="18" charset="-122"/>
                  <a:ea typeface="思源宋体 CN Heavy" panose="02020900000000000000" pitchFamily="18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zh-CN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坚持以严明的纪律为坚强保障 </a:t>
              </a:r>
              <a:endPara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  <a:p>
              <a:pPr>
                <a:lnSpc>
                  <a:spcPct val="120000"/>
                </a:lnSpc>
              </a:pPr>
              <a:r>
                <a:rPr lang="zh-CN" altLang="zh-CN" sz="5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坚决维护党中央权威和集中统一领导</a:t>
              </a:r>
              <a:endPara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id="{B540244E-6722-CD4A-D2F2-0D7D03C4C820}"/>
                </a:ext>
              </a:extLst>
            </p:cNvPr>
            <p:cNvSpPr txBox="1"/>
            <p:nvPr/>
          </p:nvSpPr>
          <p:spPr>
            <a:xfrm>
              <a:off x="510539" y="1485900"/>
              <a:ext cx="11211289" cy="195431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5400" b="1">
                  <a:ln w="19050">
                    <a:noFill/>
                  </a:ln>
                  <a:gradFill>
                    <a:gsLst>
                      <a:gs pos="100000">
                        <a:srgbClr val="E9BE61"/>
                      </a:gs>
                      <a:gs pos="49000">
                        <a:srgbClr val="FEEFAC"/>
                      </a:gs>
                    </a:gsLst>
                    <a:lin ang="5400000" scaled="0"/>
                  </a:gra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defRPr>
              </a:lvl1pPr>
            </a:lstStyle>
            <a:p>
              <a:r>
                <a:rPr lang="zh-CN" altLang="zh-CN" dirty="0"/>
                <a:t>坚持以严明的纪律为坚强保障 </a:t>
              </a:r>
              <a:endParaRPr lang="en-US" altLang="zh-CN" dirty="0"/>
            </a:p>
            <a:p>
              <a:r>
                <a:rPr lang="zh-CN" altLang="zh-CN" dirty="0"/>
                <a:t>坚决维护党中央权威和集中统一领导</a:t>
              </a:r>
              <a:endParaRPr lang="zh-CN" altLang="en-US" dirty="0">
                <a:sym typeface="思源宋体 CN" panose="02020400000000000000" pitchFamily="18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205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d9f2052f-8916-42d1-838c-f19d69d128be"/>
  <p:tag name="COMMONDATA" val="eyJoZGlkIjoiZTAzNGRmODY5YzIzNmEyZThmNzgxYmI3YmI4NTI0MT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32</Words>
  <Application>Microsoft Office PowerPoint</Application>
  <PresentationFormat>宽屏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思源宋体 CN</vt:lpstr>
      <vt:lpstr>Arial</vt:lpstr>
      <vt:lpstr>Calibri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dreamsummit</cp:lastModifiedBy>
  <cp:revision>74</cp:revision>
  <dcterms:created xsi:type="dcterms:W3CDTF">2022-06-21T09:02:00Z</dcterms:created>
  <dcterms:modified xsi:type="dcterms:W3CDTF">2026-08-19T01:39:38Z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919CA7F82E7443B38E87F0545BACEF38</vt:lpwstr>
  </property>
  <property fmtid="{D5CDD505-2E9C-101B-9397-08002B2CF9AE}" pid="3" name="KSOProductBuildVer">
    <vt:lpwstr>2052-11.1.0.11744</vt:lpwstr>
  </property>
</Properties>
</file>