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4"/>
  </p:notesMasterIdLst>
  <p:handoutMasterIdLst>
    <p:handoutMasterId r:id="rId5"/>
  </p:handoutMasterIdLst>
  <p:sldIdLst>
    <p:sldId id="344" r:id="rId3"/>
  </p:sldIdLst>
  <p:sldSz cx="9323388" cy="5248275"/>
  <p:notesSz cx="6858000" cy="9144000"/>
  <p:embeddedFontLst>
    <p:embeddedFont>
      <p:font typeface="等线" panose="02010600030101010101" pitchFamily="2" charset="-122"/>
      <p:regular r:id="rId6"/>
      <p:bold r:id="rId7"/>
    </p:embeddedFont>
    <p:embeddedFont>
      <p:font typeface="等线 Light" panose="02010600030101010101" pitchFamily="2" charset="-122"/>
      <p:regular r:id="rId8"/>
    </p:embeddedFont>
    <p:embeddedFont>
      <p:font typeface="思源黑体 CN Heavy" panose="020B0A00000000000000" pitchFamily="34" charset="-122"/>
      <p:bold r:id="rId9"/>
    </p:embeddedFont>
    <p:embeddedFont>
      <p:font typeface="微软雅黑" panose="020B0503020204020204" pitchFamily="34" charset="-122"/>
      <p:regular r:id="rId10"/>
      <p:bold r:id="rId11"/>
    </p:embeddedFont>
  </p:embeddedFontLst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5" userDrawn="1">
          <p15:clr>
            <a:srgbClr val="A4A3A4"/>
          </p15:clr>
        </p15:guide>
        <p15:guide id="2" pos="29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674"/>
    <a:srgbClr val="2E4257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74" y="126"/>
      </p:cViewPr>
      <p:guideLst>
        <p:guide orient="horz" pos="1515"/>
        <p:guide pos="2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BDB14-34B0-481D-84B8-6AB21E0743BE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917" y="1143000"/>
            <a:ext cx="5482167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D76EB-4582-4423-BE7B-55D42757B4C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D8745D1-DA8F-4751-8CEF-38823D6399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65500" y="859005"/>
            <a:ext cx="6993000" cy="1827360"/>
          </a:xfrm>
        </p:spPr>
        <p:txBody>
          <a:bodyPr anchor="b"/>
          <a:lstStyle>
            <a:lvl1pPr algn="ctr">
              <a:defRPr sz="45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65500" y="2756836"/>
            <a:ext cx="6993000" cy="1267245"/>
          </a:xfrm>
        </p:spPr>
        <p:txBody>
          <a:bodyPr/>
          <a:lstStyle>
            <a:lvl1pPr marL="0" indent="0" algn="ctr">
              <a:buNone/>
              <a:defRPr sz="1835"/>
            </a:lvl1pPr>
            <a:lvl2pPr marL="349885" indent="0" algn="ctr">
              <a:buNone/>
              <a:defRPr sz="1530"/>
            </a:lvl2pPr>
            <a:lvl3pPr marL="699770" indent="0" algn="ctr">
              <a:buNone/>
              <a:defRPr sz="1380"/>
            </a:lvl3pPr>
            <a:lvl4pPr marL="1049655" indent="0" algn="ctr">
              <a:buNone/>
              <a:defRPr sz="1225"/>
            </a:lvl4pPr>
            <a:lvl5pPr marL="1399540" indent="0" algn="ctr">
              <a:buNone/>
              <a:defRPr sz="1225"/>
            </a:lvl5pPr>
            <a:lvl6pPr marL="1749425" indent="0" algn="ctr">
              <a:buNone/>
              <a:defRPr sz="1225"/>
            </a:lvl6pPr>
            <a:lvl7pPr marL="2099310" indent="0" algn="ctr">
              <a:buNone/>
              <a:defRPr sz="1225"/>
            </a:lvl7pPr>
            <a:lvl8pPr marL="2449195" indent="0" algn="ctr">
              <a:buNone/>
              <a:defRPr sz="1225"/>
            </a:lvl8pPr>
            <a:lvl9pPr marL="2799080" indent="0" algn="ctr">
              <a:buNone/>
              <a:defRPr sz="12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6169" y="1308555"/>
            <a:ext cx="8041950" cy="2183355"/>
          </a:xfrm>
        </p:spPr>
        <p:txBody>
          <a:bodyPr anchor="b"/>
          <a:lstStyle>
            <a:lvl1pPr>
              <a:defRPr sz="45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6169" y="3512566"/>
            <a:ext cx="8041950" cy="1148175"/>
          </a:xfrm>
        </p:spPr>
        <p:txBody>
          <a:bodyPr/>
          <a:lstStyle>
            <a:lvl1pPr marL="0" indent="0">
              <a:buNone/>
              <a:defRPr sz="1835">
                <a:solidFill>
                  <a:schemeClr val="tx1">
                    <a:tint val="75000"/>
                  </a:schemeClr>
                </a:solidFill>
              </a:defRPr>
            </a:lvl1pPr>
            <a:lvl2pPr marL="349885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699770" indent="0">
              <a:buNone/>
              <a:defRPr sz="1380">
                <a:solidFill>
                  <a:schemeClr val="tx1">
                    <a:tint val="75000"/>
                  </a:schemeClr>
                </a:solidFill>
              </a:defRPr>
            </a:lvl3pPr>
            <a:lvl4pPr marL="104965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4pPr>
            <a:lvl5pPr marL="139954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5pPr>
            <a:lvl6pPr marL="174942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6pPr>
            <a:lvl7pPr marL="209931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7pPr>
            <a:lvl8pPr marL="2449195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8pPr>
            <a:lvl9pPr marL="2799080" indent="0">
              <a:buNone/>
              <a:defRPr sz="12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41025" y="1397250"/>
            <a:ext cx="3962700" cy="333031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720275" y="1397250"/>
            <a:ext cx="3962700" cy="333031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239" y="279450"/>
            <a:ext cx="8041950" cy="10145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42239" y="1286685"/>
            <a:ext cx="3944489" cy="630585"/>
          </a:xfrm>
        </p:spPr>
        <p:txBody>
          <a:bodyPr anchor="b"/>
          <a:lstStyle>
            <a:lvl1pPr marL="0" indent="0">
              <a:buNone/>
              <a:defRPr sz="1835" b="1"/>
            </a:lvl1pPr>
            <a:lvl2pPr marL="349885" indent="0">
              <a:buNone/>
              <a:defRPr sz="1530" b="1"/>
            </a:lvl2pPr>
            <a:lvl3pPr marL="699770" indent="0">
              <a:buNone/>
              <a:defRPr sz="1380" b="1"/>
            </a:lvl3pPr>
            <a:lvl4pPr marL="1049655" indent="0">
              <a:buNone/>
              <a:defRPr sz="1225" b="1"/>
            </a:lvl4pPr>
            <a:lvl5pPr marL="1399540" indent="0">
              <a:buNone/>
              <a:defRPr sz="1225" b="1"/>
            </a:lvl5pPr>
            <a:lvl6pPr marL="1749425" indent="0">
              <a:buNone/>
              <a:defRPr sz="1225" b="1"/>
            </a:lvl6pPr>
            <a:lvl7pPr marL="2099310" indent="0">
              <a:buNone/>
              <a:defRPr sz="1225" b="1"/>
            </a:lvl7pPr>
            <a:lvl8pPr marL="2449195" indent="0">
              <a:buNone/>
              <a:defRPr sz="1225" b="1"/>
            </a:lvl8pPr>
            <a:lvl9pPr marL="2799080" indent="0">
              <a:buNone/>
              <a:defRPr sz="122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42239" y="1917270"/>
            <a:ext cx="3944489" cy="282001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20275" y="1286685"/>
            <a:ext cx="3963915" cy="630585"/>
          </a:xfrm>
        </p:spPr>
        <p:txBody>
          <a:bodyPr anchor="b"/>
          <a:lstStyle>
            <a:lvl1pPr marL="0" indent="0">
              <a:buNone/>
              <a:defRPr sz="1835" b="1"/>
            </a:lvl1pPr>
            <a:lvl2pPr marL="349885" indent="0">
              <a:buNone/>
              <a:defRPr sz="1530" b="1"/>
            </a:lvl2pPr>
            <a:lvl3pPr marL="699770" indent="0">
              <a:buNone/>
              <a:defRPr sz="1380" b="1"/>
            </a:lvl3pPr>
            <a:lvl4pPr marL="1049655" indent="0">
              <a:buNone/>
              <a:defRPr sz="1225" b="1"/>
            </a:lvl4pPr>
            <a:lvl5pPr marL="1399540" indent="0">
              <a:buNone/>
              <a:defRPr sz="1225" b="1"/>
            </a:lvl5pPr>
            <a:lvl6pPr marL="1749425" indent="0">
              <a:buNone/>
              <a:defRPr sz="1225" b="1"/>
            </a:lvl6pPr>
            <a:lvl7pPr marL="2099310" indent="0">
              <a:buNone/>
              <a:defRPr sz="1225" b="1"/>
            </a:lvl7pPr>
            <a:lvl8pPr marL="2449195" indent="0">
              <a:buNone/>
              <a:defRPr sz="1225" b="1"/>
            </a:lvl8pPr>
            <a:lvl9pPr marL="2799080" indent="0">
              <a:buNone/>
              <a:defRPr sz="122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720275" y="1917270"/>
            <a:ext cx="3963915" cy="282001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239" y="349920"/>
            <a:ext cx="3007232" cy="1224720"/>
          </a:xfrm>
        </p:spPr>
        <p:txBody>
          <a:bodyPr anchor="b"/>
          <a:lstStyle>
            <a:lvl1pPr>
              <a:defRPr sz="24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963915" y="755730"/>
            <a:ext cx="4720275" cy="3730050"/>
          </a:xfrm>
        </p:spPr>
        <p:txBody>
          <a:bodyPr/>
          <a:lstStyle>
            <a:lvl1pPr>
              <a:defRPr sz="2450"/>
            </a:lvl1pPr>
            <a:lvl2pPr>
              <a:defRPr sz="2145"/>
            </a:lvl2pPr>
            <a:lvl3pPr>
              <a:defRPr sz="1835"/>
            </a:lvl3pPr>
            <a:lvl4pPr>
              <a:defRPr sz="1530"/>
            </a:lvl4pPr>
            <a:lvl5pPr>
              <a:defRPr sz="1530"/>
            </a:lvl5pPr>
            <a:lvl6pPr>
              <a:defRPr sz="1530"/>
            </a:lvl6pPr>
            <a:lvl7pPr>
              <a:defRPr sz="1530"/>
            </a:lvl7pPr>
            <a:lvl8pPr>
              <a:defRPr sz="1530"/>
            </a:lvl8pPr>
            <a:lvl9pPr>
              <a:defRPr sz="153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42239" y="1574640"/>
            <a:ext cx="3007232" cy="2917216"/>
          </a:xfrm>
        </p:spPr>
        <p:txBody>
          <a:bodyPr/>
          <a:lstStyle>
            <a:lvl1pPr marL="0" indent="0">
              <a:buNone/>
              <a:defRPr sz="1225"/>
            </a:lvl1pPr>
            <a:lvl2pPr marL="349885" indent="0">
              <a:buNone/>
              <a:defRPr sz="1070"/>
            </a:lvl2pPr>
            <a:lvl3pPr marL="699770" indent="0">
              <a:buNone/>
              <a:defRPr sz="920"/>
            </a:lvl3pPr>
            <a:lvl4pPr marL="1049655" indent="0">
              <a:buNone/>
              <a:defRPr sz="765"/>
            </a:lvl4pPr>
            <a:lvl5pPr marL="1399540" indent="0">
              <a:buNone/>
              <a:defRPr sz="765"/>
            </a:lvl5pPr>
            <a:lvl6pPr marL="1749425" indent="0">
              <a:buNone/>
              <a:defRPr sz="765"/>
            </a:lvl6pPr>
            <a:lvl7pPr marL="2099310" indent="0">
              <a:buNone/>
              <a:defRPr sz="765"/>
            </a:lvl7pPr>
            <a:lvl8pPr marL="2449195" indent="0">
              <a:buNone/>
              <a:defRPr sz="765"/>
            </a:lvl8pPr>
            <a:lvl9pPr marL="2799080" indent="0">
              <a:buNone/>
              <a:defRPr sz="76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239" y="349920"/>
            <a:ext cx="3007232" cy="1224720"/>
          </a:xfrm>
        </p:spPr>
        <p:txBody>
          <a:bodyPr anchor="b"/>
          <a:lstStyle>
            <a:lvl1pPr>
              <a:defRPr sz="24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963915" y="755730"/>
            <a:ext cx="4720275" cy="3730050"/>
          </a:xfrm>
        </p:spPr>
        <p:txBody>
          <a:bodyPr/>
          <a:lstStyle>
            <a:lvl1pPr marL="0" indent="0">
              <a:buNone/>
              <a:defRPr sz="2450"/>
            </a:lvl1pPr>
            <a:lvl2pPr marL="349885" indent="0">
              <a:buNone/>
              <a:defRPr sz="2145"/>
            </a:lvl2pPr>
            <a:lvl3pPr marL="699770" indent="0">
              <a:buNone/>
              <a:defRPr sz="1835"/>
            </a:lvl3pPr>
            <a:lvl4pPr marL="1049655" indent="0">
              <a:buNone/>
              <a:defRPr sz="1530"/>
            </a:lvl4pPr>
            <a:lvl5pPr marL="1399540" indent="0">
              <a:buNone/>
              <a:defRPr sz="1530"/>
            </a:lvl5pPr>
            <a:lvl6pPr marL="1749425" indent="0">
              <a:buNone/>
              <a:defRPr sz="1530"/>
            </a:lvl6pPr>
            <a:lvl7pPr marL="2099310" indent="0">
              <a:buNone/>
              <a:defRPr sz="1530"/>
            </a:lvl7pPr>
            <a:lvl8pPr marL="2449195" indent="0">
              <a:buNone/>
              <a:defRPr sz="1530"/>
            </a:lvl8pPr>
            <a:lvl9pPr marL="2799080" indent="0">
              <a:buNone/>
              <a:defRPr sz="153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42239" y="1574640"/>
            <a:ext cx="3007232" cy="2917216"/>
          </a:xfrm>
        </p:spPr>
        <p:txBody>
          <a:bodyPr/>
          <a:lstStyle>
            <a:lvl1pPr marL="0" indent="0">
              <a:buNone/>
              <a:defRPr sz="1225"/>
            </a:lvl1pPr>
            <a:lvl2pPr marL="349885" indent="0">
              <a:buNone/>
              <a:defRPr sz="1070"/>
            </a:lvl2pPr>
            <a:lvl3pPr marL="699770" indent="0">
              <a:buNone/>
              <a:defRPr sz="920"/>
            </a:lvl3pPr>
            <a:lvl4pPr marL="1049655" indent="0">
              <a:buNone/>
              <a:defRPr sz="765"/>
            </a:lvl4pPr>
            <a:lvl5pPr marL="1399540" indent="0">
              <a:buNone/>
              <a:defRPr sz="765"/>
            </a:lvl5pPr>
            <a:lvl6pPr marL="1749425" indent="0">
              <a:buNone/>
              <a:defRPr sz="765"/>
            </a:lvl6pPr>
            <a:lvl7pPr marL="2099310" indent="0">
              <a:buNone/>
              <a:defRPr sz="765"/>
            </a:lvl7pPr>
            <a:lvl8pPr marL="2449195" indent="0">
              <a:buNone/>
              <a:defRPr sz="765"/>
            </a:lvl8pPr>
            <a:lvl9pPr marL="2799080" indent="0">
              <a:buNone/>
              <a:defRPr sz="76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72488" y="279450"/>
            <a:ext cx="2010488" cy="444811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41025" y="279450"/>
            <a:ext cx="5914913" cy="4448116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2624400"/>
            <a:ext cx="9324000" cy="26244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668948" y="2972941"/>
            <a:ext cx="1996526" cy="1725044"/>
          </a:xfrm>
          <a:custGeom>
            <a:avLst/>
            <a:gdLst>
              <a:gd name="connsiteX0" fmla="*/ 0 w 2610644"/>
              <a:gd name="connsiteY0" fmla="*/ 0 h 2253916"/>
              <a:gd name="connsiteX1" fmla="*/ 2610644 w 2610644"/>
              <a:gd name="connsiteY1" fmla="*/ 0 h 2253916"/>
              <a:gd name="connsiteX2" fmla="*/ 2610644 w 2610644"/>
              <a:gd name="connsiteY2" fmla="*/ 2253916 h 2253916"/>
              <a:gd name="connsiteX3" fmla="*/ 0 w 2610644"/>
              <a:gd name="connsiteY3" fmla="*/ 2253916 h 22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0644" h="2253916">
                <a:moveTo>
                  <a:pt x="0" y="0"/>
                </a:moveTo>
                <a:lnTo>
                  <a:pt x="2610644" y="0"/>
                </a:lnTo>
                <a:lnTo>
                  <a:pt x="2610644" y="2253916"/>
                </a:lnTo>
                <a:lnTo>
                  <a:pt x="0" y="22539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2665474" y="1247897"/>
            <a:ext cx="1996526" cy="1725044"/>
          </a:xfrm>
          <a:custGeom>
            <a:avLst/>
            <a:gdLst>
              <a:gd name="connsiteX0" fmla="*/ 0 w 2610644"/>
              <a:gd name="connsiteY0" fmla="*/ 0 h 2253916"/>
              <a:gd name="connsiteX1" fmla="*/ 2610644 w 2610644"/>
              <a:gd name="connsiteY1" fmla="*/ 0 h 2253916"/>
              <a:gd name="connsiteX2" fmla="*/ 2610644 w 2610644"/>
              <a:gd name="connsiteY2" fmla="*/ 2253916 h 2253916"/>
              <a:gd name="connsiteX3" fmla="*/ 0 w 2610644"/>
              <a:gd name="connsiteY3" fmla="*/ 2253916 h 22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0644" h="2253916">
                <a:moveTo>
                  <a:pt x="0" y="0"/>
                </a:moveTo>
                <a:lnTo>
                  <a:pt x="2610644" y="0"/>
                </a:lnTo>
                <a:lnTo>
                  <a:pt x="2610644" y="2253916"/>
                </a:lnTo>
                <a:lnTo>
                  <a:pt x="0" y="22539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4662000" y="2972941"/>
            <a:ext cx="1996526" cy="1725044"/>
          </a:xfrm>
          <a:custGeom>
            <a:avLst/>
            <a:gdLst>
              <a:gd name="connsiteX0" fmla="*/ 0 w 2610644"/>
              <a:gd name="connsiteY0" fmla="*/ 0 h 2253916"/>
              <a:gd name="connsiteX1" fmla="*/ 2610644 w 2610644"/>
              <a:gd name="connsiteY1" fmla="*/ 0 h 2253916"/>
              <a:gd name="connsiteX2" fmla="*/ 2610644 w 2610644"/>
              <a:gd name="connsiteY2" fmla="*/ 2253916 h 2253916"/>
              <a:gd name="connsiteX3" fmla="*/ 0 w 2610644"/>
              <a:gd name="connsiteY3" fmla="*/ 2253916 h 22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0644" h="2253916">
                <a:moveTo>
                  <a:pt x="0" y="0"/>
                </a:moveTo>
                <a:lnTo>
                  <a:pt x="2610644" y="0"/>
                </a:lnTo>
                <a:lnTo>
                  <a:pt x="2610644" y="2253916"/>
                </a:lnTo>
                <a:lnTo>
                  <a:pt x="0" y="22539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6658525" y="1247897"/>
            <a:ext cx="1996526" cy="1725044"/>
          </a:xfrm>
          <a:custGeom>
            <a:avLst/>
            <a:gdLst>
              <a:gd name="connsiteX0" fmla="*/ 0 w 2610644"/>
              <a:gd name="connsiteY0" fmla="*/ 0 h 2253916"/>
              <a:gd name="connsiteX1" fmla="*/ 2610644 w 2610644"/>
              <a:gd name="connsiteY1" fmla="*/ 0 h 2253916"/>
              <a:gd name="connsiteX2" fmla="*/ 2610644 w 2610644"/>
              <a:gd name="connsiteY2" fmla="*/ 2253916 h 2253916"/>
              <a:gd name="connsiteX3" fmla="*/ 0 w 2610644"/>
              <a:gd name="connsiteY3" fmla="*/ 2253916 h 22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0644" h="2253916">
                <a:moveTo>
                  <a:pt x="0" y="0"/>
                </a:moveTo>
                <a:lnTo>
                  <a:pt x="2610644" y="0"/>
                </a:lnTo>
                <a:lnTo>
                  <a:pt x="2610644" y="2253916"/>
                </a:lnTo>
                <a:lnTo>
                  <a:pt x="0" y="22539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581255" y="1587677"/>
            <a:ext cx="4150391" cy="2197559"/>
          </a:xfrm>
          <a:custGeom>
            <a:avLst/>
            <a:gdLst>
              <a:gd name="connsiteX0" fmla="*/ 185601 w 4513943"/>
              <a:gd name="connsiteY0" fmla="*/ 0 h 2871296"/>
              <a:gd name="connsiteX1" fmla="*/ 4328342 w 4513943"/>
              <a:gd name="connsiteY1" fmla="*/ 0 h 2871296"/>
              <a:gd name="connsiteX2" fmla="*/ 4513943 w 4513943"/>
              <a:gd name="connsiteY2" fmla="*/ 185601 h 2871296"/>
              <a:gd name="connsiteX3" fmla="*/ 4513943 w 4513943"/>
              <a:gd name="connsiteY3" fmla="*/ 2685695 h 2871296"/>
              <a:gd name="connsiteX4" fmla="*/ 4328342 w 4513943"/>
              <a:gd name="connsiteY4" fmla="*/ 2871296 h 2871296"/>
              <a:gd name="connsiteX5" fmla="*/ 185601 w 4513943"/>
              <a:gd name="connsiteY5" fmla="*/ 2871296 h 2871296"/>
              <a:gd name="connsiteX6" fmla="*/ 0 w 4513943"/>
              <a:gd name="connsiteY6" fmla="*/ 2685695 h 2871296"/>
              <a:gd name="connsiteX7" fmla="*/ 0 w 4513943"/>
              <a:gd name="connsiteY7" fmla="*/ 185601 h 2871296"/>
              <a:gd name="connsiteX8" fmla="*/ 185601 w 4513943"/>
              <a:gd name="connsiteY8" fmla="*/ 0 h 2871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3943" h="2871296">
                <a:moveTo>
                  <a:pt x="185601" y="0"/>
                </a:moveTo>
                <a:lnTo>
                  <a:pt x="4328342" y="0"/>
                </a:lnTo>
                <a:cubicBezTo>
                  <a:pt x="4430847" y="0"/>
                  <a:pt x="4513943" y="83096"/>
                  <a:pt x="4513943" y="185601"/>
                </a:cubicBezTo>
                <a:lnTo>
                  <a:pt x="4513943" y="2685695"/>
                </a:lnTo>
                <a:cubicBezTo>
                  <a:pt x="4513943" y="2788200"/>
                  <a:pt x="4430847" y="2871296"/>
                  <a:pt x="4328342" y="2871296"/>
                </a:cubicBezTo>
                <a:lnTo>
                  <a:pt x="185601" y="2871296"/>
                </a:lnTo>
                <a:cubicBezTo>
                  <a:pt x="83096" y="2871296"/>
                  <a:pt x="0" y="2788200"/>
                  <a:pt x="0" y="2685695"/>
                </a:cubicBezTo>
                <a:lnTo>
                  <a:pt x="0" y="185601"/>
                </a:lnTo>
                <a:cubicBezTo>
                  <a:pt x="0" y="83096"/>
                  <a:pt x="83096" y="0"/>
                  <a:pt x="185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107225" y="1866940"/>
            <a:ext cx="2272725" cy="2167560"/>
          </a:xfrm>
          <a:custGeom>
            <a:avLst/>
            <a:gdLst>
              <a:gd name="connsiteX0" fmla="*/ 0 w 2971800"/>
              <a:gd name="connsiteY0" fmla="*/ 0 h 2832100"/>
              <a:gd name="connsiteX1" fmla="*/ 2971800 w 2971800"/>
              <a:gd name="connsiteY1" fmla="*/ 0 h 2832100"/>
              <a:gd name="connsiteX2" fmla="*/ 2971800 w 2971800"/>
              <a:gd name="connsiteY2" fmla="*/ 2832100 h 2832100"/>
              <a:gd name="connsiteX3" fmla="*/ 0 w 2971800"/>
              <a:gd name="connsiteY3" fmla="*/ 2832100 h 283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2832100">
                <a:moveTo>
                  <a:pt x="0" y="0"/>
                </a:moveTo>
                <a:lnTo>
                  <a:pt x="2971800" y="0"/>
                </a:lnTo>
                <a:lnTo>
                  <a:pt x="2971800" y="2832100"/>
                </a:lnTo>
                <a:lnTo>
                  <a:pt x="0" y="2832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522549" y="1866940"/>
            <a:ext cx="2272725" cy="2167560"/>
          </a:xfrm>
          <a:custGeom>
            <a:avLst/>
            <a:gdLst>
              <a:gd name="connsiteX0" fmla="*/ 0 w 2971800"/>
              <a:gd name="connsiteY0" fmla="*/ 0 h 2832100"/>
              <a:gd name="connsiteX1" fmla="*/ 2971800 w 2971800"/>
              <a:gd name="connsiteY1" fmla="*/ 0 h 2832100"/>
              <a:gd name="connsiteX2" fmla="*/ 2971800 w 2971800"/>
              <a:gd name="connsiteY2" fmla="*/ 2832100 h 2832100"/>
              <a:gd name="connsiteX3" fmla="*/ 0 w 2971800"/>
              <a:gd name="connsiteY3" fmla="*/ 2832100 h 283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2832100">
                <a:moveTo>
                  <a:pt x="0" y="0"/>
                </a:moveTo>
                <a:lnTo>
                  <a:pt x="2971800" y="0"/>
                </a:lnTo>
                <a:lnTo>
                  <a:pt x="2971800" y="2832100"/>
                </a:lnTo>
                <a:lnTo>
                  <a:pt x="0" y="2832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5937874" y="1866940"/>
            <a:ext cx="2272725" cy="2167560"/>
          </a:xfrm>
          <a:custGeom>
            <a:avLst/>
            <a:gdLst>
              <a:gd name="connsiteX0" fmla="*/ 0 w 2971800"/>
              <a:gd name="connsiteY0" fmla="*/ 0 h 2832100"/>
              <a:gd name="connsiteX1" fmla="*/ 2971800 w 2971800"/>
              <a:gd name="connsiteY1" fmla="*/ 0 h 2832100"/>
              <a:gd name="connsiteX2" fmla="*/ 2971800 w 2971800"/>
              <a:gd name="connsiteY2" fmla="*/ 2832100 h 2832100"/>
              <a:gd name="connsiteX3" fmla="*/ 0 w 2971800"/>
              <a:gd name="connsiteY3" fmla="*/ 2832100 h 283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2832100">
                <a:moveTo>
                  <a:pt x="0" y="0"/>
                </a:moveTo>
                <a:lnTo>
                  <a:pt x="2971800" y="0"/>
                </a:lnTo>
                <a:lnTo>
                  <a:pt x="2971800" y="2832100"/>
                </a:lnTo>
                <a:lnTo>
                  <a:pt x="0" y="2832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" y="2624400"/>
            <a:ext cx="1867574" cy="2624400"/>
          </a:xfrm>
          <a:custGeom>
            <a:avLst/>
            <a:gdLst>
              <a:gd name="connsiteX0" fmla="*/ 0 w 2442027"/>
              <a:gd name="connsiteY0" fmla="*/ 0 h 3429000"/>
              <a:gd name="connsiteX1" fmla="*/ 2442027 w 2442027"/>
              <a:gd name="connsiteY1" fmla="*/ 0 h 3429000"/>
              <a:gd name="connsiteX2" fmla="*/ 2442027 w 2442027"/>
              <a:gd name="connsiteY2" fmla="*/ 3429000 h 3429000"/>
              <a:gd name="connsiteX3" fmla="*/ 0 w 244202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2027" h="3429000">
                <a:moveTo>
                  <a:pt x="0" y="0"/>
                </a:moveTo>
                <a:lnTo>
                  <a:pt x="2442027" y="0"/>
                </a:lnTo>
                <a:lnTo>
                  <a:pt x="2442027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1864107" y="2624400"/>
            <a:ext cx="1867574" cy="2624400"/>
          </a:xfrm>
          <a:custGeom>
            <a:avLst/>
            <a:gdLst>
              <a:gd name="connsiteX0" fmla="*/ 0 w 2442027"/>
              <a:gd name="connsiteY0" fmla="*/ 0 h 3429000"/>
              <a:gd name="connsiteX1" fmla="*/ 2442027 w 2442027"/>
              <a:gd name="connsiteY1" fmla="*/ 0 h 3429000"/>
              <a:gd name="connsiteX2" fmla="*/ 2442027 w 2442027"/>
              <a:gd name="connsiteY2" fmla="*/ 3429000 h 3429000"/>
              <a:gd name="connsiteX3" fmla="*/ 0 w 244202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2027" h="3429000">
                <a:moveTo>
                  <a:pt x="0" y="0"/>
                </a:moveTo>
                <a:lnTo>
                  <a:pt x="2442027" y="0"/>
                </a:lnTo>
                <a:lnTo>
                  <a:pt x="2442027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3728214" y="2624400"/>
            <a:ext cx="1867574" cy="2624400"/>
          </a:xfrm>
          <a:custGeom>
            <a:avLst/>
            <a:gdLst>
              <a:gd name="connsiteX0" fmla="*/ 0 w 2442027"/>
              <a:gd name="connsiteY0" fmla="*/ 0 h 3429000"/>
              <a:gd name="connsiteX1" fmla="*/ 2442027 w 2442027"/>
              <a:gd name="connsiteY1" fmla="*/ 0 h 3429000"/>
              <a:gd name="connsiteX2" fmla="*/ 2442027 w 2442027"/>
              <a:gd name="connsiteY2" fmla="*/ 3429000 h 3429000"/>
              <a:gd name="connsiteX3" fmla="*/ 0 w 244202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2027" h="3429000">
                <a:moveTo>
                  <a:pt x="0" y="0"/>
                </a:moveTo>
                <a:lnTo>
                  <a:pt x="2442027" y="0"/>
                </a:lnTo>
                <a:lnTo>
                  <a:pt x="2442027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5592319" y="2624400"/>
            <a:ext cx="1867574" cy="2624400"/>
          </a:xfrm>
          <a:custGeom>
            <a:avLst/>
            <a:gdLst>
              <a:gd name="connsiteX0" fmla="*/ 0 w 2442027"/>
              <a:gd name="connsiteY0" fmla="*/ 0 h 3429000"/>
              <a:gd name="connsiteX1" fmla="*/ 2442027 w 2442027"/>
              <a:gd name="connsiteY1" fmla="*/ 0 h 3429000"/>
              <a:gd name="connsiteX2" fmla="*/ 2442027 w 2442027"/>
              <a:gd name="connsiteY2" fmla="*/ 3429000 h 3429000"/>
              <a:gd name="connsiteX3" fmla="*/ 0 w 244202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2027" h="3429000">
                <a:moveTo>
                  <a:pt x="0" y="0"/>
                </a:moveTo>
                <a:lnTo>
                  <a:pt x="2442027" y="0"/>
                </a:lnTo>
                <a:lnTo>
                  <a:pt x="2442027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4"/>
          </p:nvPr>
        </p:nvSpPr>
        <p:spPr>
          <a:xfrm>
            <a:off x="7456427" y="2624400"/>
            <a:ext cx="1867574" cy="2624400"/>
          </a:xfrm>
          <a:custGeom>
            <a:avLst/>
            <a:gdLst>
              <a:gd name="connsiteX0" fmla="*/ 0 w 2442027"/>
              <a:gd name="connsiteY0" fmla="*/ 0 h 3429000"/>
              <a:gd name="connsiteX1" fmla="*/ 2442027 w 2442027"/>
              <a:gd name="connsiteY1" fmla="*/ 0 h 3429000"/>
              <a:gd name="connsiteX2" fmla="*/ 2442027 w 2442027"/>
              <a:gd name="connsiteY2" fmla="*/ 3429000 h 3429000"/>
              <a:gd name="connsiteX3" fmla="*/ 0 w 2442027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2027" h="3429000">
                <a:moveTo>
                  <a:pt x="0" y="0"/>
                </a:moveTo>
                <a:lnTo>
                  <a:pt x="2442027" y="0"/>
                </a:lnTo>
                <a:lnTo>
                  <a:pt x="2442027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108000" cy="4010194"/>
          </a:xfrm>
          <a:custGeom>
            <a:avLst/>
            <a:gdLst>
              <a:gd name="connsiteX0" fmla="*/ 0 w 4064000"/>
              <a:gd name="connsiteY0" fmla="*/ 0 h 5239656"/>
              <a:gd name="connsiteX1" fmla="*/ 4064000 w 4064000"/>
              <a:gd name="connsiteY1" fmla="*/ 0 h 5239656"/>
              <a:gd name="connsiteX2" fmla="*/ 4064000 w 4064000"/>
              <a:gd name="connsiteY2" fmla="*/ 5239656 h 5239656"/>
              <a:gd name="connsiteX3" fmla="*/ 0 w 4064000"/>
              <a:gd name="connsiteY3" fmla="*/ 5239656 h 523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5239656">
                <a:moveTo>
                  <a:pt x="0" y="0"/>
                </a:moveTo>
                <a:lnTo>
                  <a:pt x="4064000" y="0"/>
                </a:lnTo>
                <a:lnTo>
                  <a:pt x="4064000" y="5239656"/>
                </a:lnTo>
                <a:lnTo>
                  <a:pt x="0" y="5239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108000" y="1"/>
            <a:ext cx="3108000" cy="4010194"/>
          </a:xfrm>
          <a:custGeom>
            <a:avLst/>
            <a:gdLst>
              <a:gd name="connsiteX0" fmla="*/ 0 w 4064000"/>
              <a:gd name="connsiteY0" fmla="*/ 0 h 5239656"/>
              <a:gd name="connsiteX1" fmla="*/ 4064000 w 4064000"/>
              <a:gd name="connsiteY1" fmla="*/ 0 h 5239656"/>
              <a:gd name="connsiteX2" fmla="*/ 4064000 w 4064000"/>
              <a:gd name="connsiteY2" fmla="*/ 5239656 h 5239656"/>
              <a:gd name="connsiteX3" fmla="*/ 0 w 4064000"/>
              <a:gd name="connsiteY3" fmla="*/ 5239656 h 523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5239656">
                <a:moveTo>
                  <a:pt x="0" y="0"/>
                </a:moveTo>
                <a:lnTo>
                  <a:pt x="4064000" y="0"/>
                </a:lnTo>
                <a:lnTo>
                  <a:pt x="4064000" y="5239656"/>
                </a:lnTo>
                <a:lnTo>
                  <a:pt x="0" y="5239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6216000" y="1"/>
            <a:ext cx="3108000" cy="4010194"/>
          </a:xfrm>
          <a:custGeom>
            <a:avLst/>
            <a:gdLst>
              <a:gd name="connsiteX0" fmla="*/ 0 w 4064000"/>
              <a:gd name="connsiteY0" fmla="*/ 0 h 5239656"/>
              <a:gd name="connsiteX1" fmla="*/ 4064000 w 4064000"/>
              <a:gd name="connsiteY1" fmla="*/ 0 h 5239656"/>
              <a:gd name="connsiteX2" fmla="*/ 4064000 w 4064000"/>
              <a:gd name="connsiteY2" fmla="*/ 5239656 h 5239656"/>
              <a:gd name="connsiteX3" fmla="*/ 0 w 4064000"/>
              <a:gd name="connsiteY3" fmla="*/ 5239656 h 523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5239656">
                <a:moveTo>
                  <a:pt x="0" y="0"/>
                </a:moveTo>
                <a:lnTo>
                  <a:pt x="4064000" y="0"/>
                </a:lnTo>
                <a:lnTo>
                  <a:pt x="4064000" y="5239656"/>
                </a:lnTo>
                <a:lnTo>
                  <a:pt x="0" y="52396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654379" y="2609460"/>
            <a:ext cx="1954736" cy="2645065"/>
          </a:xfrm>
          <a:custGeom>
            <a:avLst/>
            <a:gdLst>
              <a:gd name="connsiteX0" fmla="*/ 0 w 2556000"/>
              <a:gd name="connsiteY0" fmla="*/ 0 h 3456000"/>
              <a:gd name="connsiteX1" fmla="*/ 2556000 w 2556000"/>
              <a:gd name="connsiteY1" fmla="*/ 0 h 3456000"/>
              <a:gd name="connsiteX2" fmla="*/ 2556000 w 2556000"/>
              <a:gd name="connsiteY2" fmla="*/ 3456000 h 3456000"/>
              <a:gd name="connsiteX3" fmla="*/ 0 w 2556000"/>
              <a:gd name="connsiteY3" fmla="*/ 3456000 h 34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000" h="3456000">
                <a:moveTo>
                  <a:pt x="0" y="0"/>
                </a:moveTo>
                <a:lnTo>
                  <a:pt x="2556000" y="0"/>
                </a:lnTo>
                <a:lnTo>
                  <a:pt x="2556000" y="3456000"/>
                </a:lnTo>
                <a:lnTo>
                  <a:pt x="0" y="3456000"/>
                </a:ln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690142" y="2609460"/>
            <a:ext cx="1954736" cy="2645065"/>
          </a:xfrm>
          <a:custGeom>
            <a:avLst/>
            <a:gdLst>
              <a:gd name="connsiteX0" fmla="*/ 0 w 2556000"/>
              <a:gd name="connsiteY0" fmla="*/ 0 h 3456000"/>
              <a:gd name="connsiteX1" fmla="*/ 2556000 w 2556000"/>
              <a:gd name="connsiteY1" fmla="*/ 0 h 3456000"/>
              <a:gd name="connsiteX2" fmla="*/ 2556000 w 2556000"/>
              <a:gd name="connsiteY2" fmla="*/ 3456000 h 3456000"/>
              <a:gd name="connsiteX3" fmla="*/ 0 w 2556000"/>
              <a:gd name="connsiteY3" fmla="*/ 3456000 h 34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000" h="3456000">
                <a:moveTo>
                  <a:pt x="0" y="0"/>
                </a:moveTo>
                <a:lnTo>
                  <a:pt x="2556000" y="0"/>
                </a:lnTo>
                <a:lnTo>
                  <a:pt x="2556000" y="3456000"/>
                </a:lnTo>
                <a:lnTo>
                  <a:pt x="0" y="3456000"/>
                </a:ln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6716193" y="2609460"/>
            <a:ext cx="1954736" cy="2645065"/>
          </a:xfrm>
          <a:custGeom>
            <a:avLst/>
            <a:gdLst>
              <a:gd name="connsiteX0" fmla="*/ 0 w 2556000"/>
              <a:gd name="connsiteY0" fmla="*/ 0 h 3456000"/>
              <a:gd name="connsiteX1" fmla="*/ 2556000 w 2556000"/>
              <a:gd name="connsiteY1" fmla="*/ 0 h 3456000"/>
              <a:gd name="connsiteX2" fmla="*/ 2556000 w 2556000"/>
              <a:gd name="connsiteY2" fmla="*/ 3456000 h 3456000"/>
              <a:gd name="connsiteX3" fmla="*/ 0 w 2556000"/>
              <a:gd name="connsiteY3" fmla="*/ 3456000 h 345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000" h="3456000">
                <a:moveTo>
                  <a:pt x="0" y="0"/>
                </a:moveTo>
                <a:lnTo>
                  <a:pt x="2556000" y="0"/>
                </a:lnTo>
                <a:lnTo>
                  <a:pt x="2556000" y="3456000"/>
                </a:lnTo>
                <a:lnTo>
                  <a:pt x="0" y="3456000"/>
                </a:ln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15579" y="1184367"/>
            <a:ext cx="1668123" cy="1669411"/>
          </a:xfrm>
          <a:custGeom>
            <a:avLst/>
            <a:gdLst>
              <a:gd name="connsiteX0" fmla="*/ 1090613 w 2181226"/>
              <a:gd name="connsiteY0" fmla="*/ 0 h 2181226"/>
              <a:gd name="connsiteX1" fmla="*/ 2181226 w 2181226"/>
              <a:gd name="connsiteY1" fmla="*/ 1090613 h 2181226"/>
              <a:gd name="connsiteX2" fmla="*/ 1090613 w 2181226"/>
              <a:gd name="connsiteY2" fmla="*/ 2181226 h 2181226"/>
              <a:gd name="connsiteX3" fmla="*/ 0 w 2181226"/>
              <a:gd name="connsiteY3" fmla="*/ 1090613 h 2181226"/>
              <a:gd name="connsiteX4" fmla="*/ 1090613 w 2181226"/>
              <a:gd name="connsiteY4" fmla="*/ 0 h 218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6" h="2181226">
                <a:moveTo>
                  <a:pt x="1090613" y="0"/>
                </a:moveTo>
                <a:cubicBezTo>
                  <a:pt x="1692942" y="0"/>
                  <a:pt x="2181226" y="488284"/>
                  <a:pt x="2181226" y="1090613"/>
                </a:cubicBezTo>
                <a:cubicBezTo>
                  <a:pt x="2181226" y="1692942"/>
                  <a:pt x="1692942" y="2181226"/>
                  <a:pt x="1090613" y="2181226"/>
                </a:cubicBezTo>
                <a:cubicBezTo>
                  <a:pt x="488284" y="2181226"/>
                  <a:pt x="0" y="1692942"/>
                  <a:pt x="0" y="1090613"/>
                </a:cubicBezTo>
                <a:cubicBezTo>
                  <a:pt x="0" y="488284"/>
                  <a:pt x="488284" y="0"/>
                  <a:pt x="10906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822618" y="1192871"/>
            <a:ext cx="1669336" cy="1669411"/>
          </a:xfrm>
          <a:custGeom>
            <a:avLst/>
            <a:gdLst>
              <a:gd name="connsiteX0" fmla="*/ 1091406 w 2182812"/>
              <a:gd name="connsiteY0" fmla="*/ 0 h 2181226"/>
              <a:gd name="connsiteX1" fmla="*/ 2182812 w 2182812"/>
              <a:gd name="connsiteY1" fmla="*/ 1090613 h 2181226"/>
              <a:gd name="connsiteX2" fmla="*/ 1091406 w 2182812"/>
              <a:gd name="connsiteY2" fmla="*/ 2181226 h 2181226"/>
              <a:gd name="connsiteX3" fmla="*/ 0 w 2182812"/>
              <a:gd name="connsiteY3" fmla="*/ 1090613 h 2181226"/>
              <a:gd name="connsiteX4" fmla="*/ 1091406 w 2182812"/>
              <a:gd name="connsiteY4" fmla="*/ 0 h 218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812" h="2181226">
                <a:moveTo>
                  <a:pt x="1091406" y="0"/>
                </a:moveTo>
                <a:cubicBezTo>
                  <a:pt x="1694173" y="0"/>
                  <a:pt x="2182812" y="488284"/>
                  <a:pt x="2182812" y="1090613"/>
                </a:cubicBezTo>
                <a:cubicBezTo>
                  <a:pt x="2182812" y="1692942"/>
                  <a:pt x="1694173" y="2181226"/>
                  <a:pt x="1091406" y="2181226"/>
                </a:cubicBezTo>
                <a:cubicBezTo>
                  <a:pt x="488639" y="2181226"/>
                  <a:pt x="0" y="1692942"/>
                  <a:pt x="0" y="1090613"/>
                </a:cubicBezTo>
                <a:cubicBezTo>
                  <a:pt x="0" y="488284"/>
                  <a:pt x="488639" y="0"/>
                  <a:pt x="10914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6330871" y="1192871"/>
            <a:ext cx="1669336" cy="1669411"/>
          </a:xfrm>
          <a:custGeom>
            <a:avLst/>
            <a:gdLst>
              <a:gd name="connsiteX0" fmla="*/ 1091406 w 2182812"/>
              <a:gd name="connsiteY0" fmla="*/ 0 h 2181226"/>
              <a:gd name="connsiteX1" fmla="*/ 2182812 w 2182812"/>
              <a:gd name="connsiteY1" fmla="*/ 1090613 h 2181226"/>
              <a:gd name="connsiteX2" fmla="*/ 1091406 w 2182812"/>
              <a:gd name="connsiteY2" fmla="*/ 2181226 h 2181226"/>
              <a:gd name="connsiteX3" fmla="*/ 0 w 2182812"/>
              <a:gd name="connsiteY3" fmla="*/ 1090613 h 2181226"/>
              <a:gd name="connsiteX4" fmla="*/ 1091406 w 2182812"/>
              <a:gd name="connsiteY4" fmla="*/ 0 h 218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2812" h="2181226">
                <a:moveTo>
                  <a:pt x="1091406" y="0"/>
                </a:moveTo>
                <a:cubicBezTo>
                  <a:pt x="1694173" y="0"/>
                  <a:pt x="2182812" y="488284"/>
                  <a:pt x="2182812" y="1090613"/>
                </a:cubicBezTo>
                <a:cubicBezTo>
                  <a:pt x="2182812" y="1692942"/>
                  <a:pt x="1694173" y="2181226"/>
                  <a:pt x="1091406" y="2181226"/>
                </a:cubicBezTo>
                <a:cubicBezTo>
                  <a:pt x="488639" y="2181226"/>
                  <a:pt x="0" y="1692942"/>
                  <a:pt x="0" y="1090613"/>
                </a:cubicBezTo>
                <a:cubicBezTo>
                  <a:pt x="0" y="488284"/>
                  <a:pt x="488639" y="0"/>
                  <a:pt x="10914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3518353" y="1227150"/>
            <a:ext cx="2287294" cy="2289060"/>
          </a:xfrm>
          <a:custGeom>
            <a:avLst/>
            <a:gdLst>
              <a:gd name="connsiteX0" fmla="*/ 1495425 w 2990850"/>
              <a:gd name="connsiteY0" fmla="*/ 0 h 2990850"/>
              <a:gd name="connsiteX1" fmla="*/ 2990850 w 2990850"/>
              <a:gd name="connsiteY1" fmla="*/ 1495425 h 2990850"/>
              <a:gd name="connsiteX2" fmla="*/ 1495425 w 2990850"/>
              <a:gd name="connsiteY2" fmla="*/ 2990850 h 2990850"/>
              <a:gd name="connsiteX3" fmla="*/ 0 w 2990850"/>
              <a:gd name="connsiteY3" fmla="*/ 1495425 h 299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0850" h="2990850">
                <a:moveTo>
                  <a:pt x="1495425" y="0"/>
                </a:moveTo>
                <a:lnTo>
                  <a:pt x="2990850" y="1495425"/>
                </a:lnTo>
                <a:lnTo>
                  <a:pt x="1495425" y="2990850"/>
                </a:lnTo>
                <a:lnTo>
                  <a:pt x="0" y="14954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449203" y="1331640"/>
            <a:ext cx="1748250" cy="17496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2674985" y="1331640"/>
            <a:ext cx="1748250" cy="17496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900766" y="1331640"/>
            <a:ext cx="1748250" cy="17496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7126547" y="1331640"/>
            <a:ext cx="1748250" cy="17496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65608" y="859201"/>
            <a:ext cx="6993649" cy="1827774"/>
          </a:xfrm>
        </p:spPr>
        <p:txBody>
          <a:bodyPr anchor="b"/>
          <a:lstStyle>
            <a:lvl1pPr algn="ctr">
              <a:defRPr sz="459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65608" y="2757460"/>
            <a:ext cx="6993649" cy="1267532"/>
          </a:xfrm>
        </p:spPr>
        <p:txBody>
          <a:bodyPr/>
          <a:lstStyle>
            <a:lvl1pPr marL="0" indent="0" algn="ctr">
              <a:buNone/>
              <a:defRPr sz="1835"/>
            </a:lvl1pPr>
            <a:lvl2pPr marL="349885" indent="0" algn="ctr">
              <a:buNone/>
              <a:defRPr sz="1530"/>
            </a:lvl2pPr>
            <a:lvl3pPr marL="699770" indent="0" algn="ctr">
              <a:buNone/>
              <a:defRPr sz="1380"/>
            </a:lvl3pPr>
            <a:lvl4pPr marL="1049655" indent="0" algn="ctr">
              <a:buNone/>
              <a:defRPr sz="1225"/>
            </a:lvl4pPr>
            <a:lvl5pPr marL="1399540" indent="0" algn="ctr">
              <a:buNone/>
              <a:defRPr sz="1225"/>
            </a:lvl5pPr>
            <a:lvl6pPr marL="1749425" indent="0" algn="ctr">
              <a:buNone/>
              <a:defRPr sz="1225"/>
            </a:lvl6pPr>
            <a:lvl7pPr marL="2099945" indent="0" algn="ctr">
              <a:buNone/>
              <a:defRPr sz="1225"/>
            </a:lvl7pPr>
            <a:lvl8pPr marL="2449830" indent="0" algn="ctr">
              <a:buNone/>
              <a:defRPr sz="1225"/>
            </a:lvl8pPr>
            <a:lvl9pPr marL="2800985" indent="0" algn="ctr">
              <a:buNone/>
              <a:defRPr sz="12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41025" y="279450"/>
            <a:ext cx="8041950" cy="10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1025" y="1397250"/>
            <a:ext cx="8041950" cy="3330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41025" y="4864860"/>
            <a:ext cx="2097900" cy="279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0AC4E-915A-42D9-8156-862FC216BA5F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88575" y="4864860"/>
            <a:ext cx="3146850" cy="279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85075" y="4864860"/>
            <a:ext cx="2097900" cy="279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B5F9D-AD49-4735-AD9B-5C95D4C920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3302250" y="2274480"/>
            <a:ext cx="2719500" cy="196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23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23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46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5" t="3432" r="3996" b="15542"/>
          <a:stretch>
            <a:fillRect/>
          </a:stretch>
        </p:blipFill>
        <p:spPr>
          <a:xfrm>
            <a:off x="5289913" y="252608"/>
            <a:ext cx="4034087" cy="499416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5" t="3432" r="3996" b="15542"/>
          <a:stretch>
            <a:fillRect/>
          </a:stretch>
        </p:blipFill>
        <p:spPr>
          <a:xfrm rot="10800000">
            <a:off x="0" y="2024"/>
            <a:ext cx="1678559" cy="2077480"/>
          </a:xfrm>
          <a:prstGeom prst="rect">
            <a:avLst/>
          </a:prstGeom>
        </p:spPr>
      </p:pic>
      <p:pic>
        <p:nvPicPr>
          <p:cNvPr id="18" name="Melanie C - First Day Of My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17793" y="-673965"/>
            <a:ext cx="466200" cy="4662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16258" y="1566223"/>
            <a:ext cx="6484065" cy="1078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40" i="0" u="none" strike="noStrike" kern="1200" cap="none" spc="0" normalizeH="0" baseline="0" noProof="0" dirty="0">
                <a:ln>
                  <a:noFill/>
                </a:ln>
                <a:solidFill>
                  <a:srgbClr val="2E4257"/>
                </a:solidFill>
                <a:effectLst/>
                <a:uLnTx/>
                <a:uFillTx/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中国共产党为什么能的关键密码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40" i="0" u="none" strike="noStrike" kern="1200" cap="none" spc="0" normalizeH="0" baseline="0" noProof="0" dirty="0">
                <a:ln>
                  <a:noFill/>
                </a:ln>
                <a:solidFill>
                  <a:srgbClr val="2E4257"/>
                </a:solidFill>
                <a:effectLst/>
                <a:uLnTx/>
                <a:uFillTx/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（深入学习贯彻习近平新时代中国特色社会主义思想） </a:t>
            </a:r>
          </a:p>
        </p:txBody>
      </p:sp>
      <p:pic>
        <p:nvPicPr>
          <p:cNvPr id="22" name="图片 21" descr="首页蓝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0675" y="3246120"/>
            <a:ext cx="1995170" cy="598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包图主题2">
  <a:themeElements>
    <a:clrScheme name="自定义 19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6AAE1"/>
      </a:accent1>
      <a:accent2>
        <a:srgbClr val="1D74B8"/>
      </a:accent2>
      <a:accent3>
        <a:srgbClr val="2D368F"/>
      </a:accent3>
      <a:accent4>
        <a:srgbClr val="26AAE1"/>
      </a:accent4>
      <a:accent5>
        <a:srgbClr val="1D74B8"/>
      </a:accent5>
      <a:accent6>
        <a:srgbClr val="2D368F"/>
      </a:accent6>
      <a:hlink>
        <a:srgbClr val="0563C1"/>
      </a:hlink>
      <a:folHlink>
        <a:srgbClr val="00000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</Words>
  <Application>Microsoft Office PowerPoint</Application>
  <PresentationFormat>自定义</PresentationFormat>
  <Paragraphs>3</Paragraphs>
  <Slides>1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思源黑体 CN Heavy</vt:lpstr>
      <vt:lpstr>微软雅黑</vt:lpstr>
      <vt:lpstr>等线 Light</vt:lpstr>
      <vt:lpstr>等线</vt:lpstr>
      <vt:lpstr>Calibri</vt:lpstr>
      <vt:lpstr>Office 主题​​</vt:lpstr>
      <vt:lpstr>包图主题2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</dc:title>
  <dc:creator>少东</dc:creator>
  <cp:lastModifiedBy>reebo li</cp:lastModifiedBy>
  <cp:revision>23</cp:revision>
  <dcterms:created xsi:type="dcterms:W3CDTF">2018-05-18T13:49:00Z</dcterms:created>
  <dcterms:modified xsi:type="dcterms:W3CDTF">2026-09-04T02:42:58Z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8934A26CCB5F4F0D8EDDF173D6AB9DDC_12</vt:lpwstr>
  </property>
  <property fmtid="{D5CDD505-2E9C-101B-9397-08002B2CF9AE}" pid="3" name="KSOProductBuildVer">
    <vt:lpwstr>2052-12.1.0.26895</vt:lpwstr>
  </property>
</Properties>
</file>