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Override PartName="/customXml/itemProps120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1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412" r:id="rId3"/>
  </p:sldIdLst>
  <p:sldSz cx="9334500" cy="5248275"/>
  <p:notesSz cx="6858000" cy="9144000"/>
  <p:custDataLst>
    <p:tags r:id="rId1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80" userDrawn="1">
          <p15:clr>
            <a:srgbClr val="A4A3A4"/>
          </p15:clr>
        </p15:guide>
        <p15:guide id="2" pos="293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8867"/>
    <a:srgbClr val="80B07A"/>
    <a:srgbClr val="FFFFFF"/>
    <a:srgbClr val="5E835B"/>
    <a:srgbClr val="5D9471"/>
    <a:srgbClr val="6F996C"/>
    <a:srgbClr val="C0D8BD"/>
    <a:srgbClr val="B8C637"/>
    <a:srgbClr val="DCDCDC"/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168" y="84"/>
      </p:cViewPr>
      <p:guideLst>
        <p:guide orient="horz" pos="1580"/>
        <p:guide pos="2936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customXmlProps" Target="../customXml/itemProps120.xml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gs" Target="tags/tag121.xml"/><Relationship Id="rId10" Type="http://schemas.openxmlformats.org/officeDocument/2006/relationships/customXml" Target="../customXml/item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阿里巴巴普惠体" panose="00020600040101010101" charset="-122"/>
              <a:ea typeface="阿里巴巴普惠体" panose="00020600040101010101" charset="-122"/>
              <a:cs typeface="阿里巴巴普惠体" panose="00020600040101010101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rPr>
            </a:fld>
            <a:endParaRPr lang="zh-CN" altLang="en-US">
              <a:latin typeface="阿里巴巴普惠体" panose="00020600040101010101" charset="-122"/>
              <a:ea typeface="阿里巴巴普惠体" panose="00020600040101010101" charset="-122"/>
              <a:cs typeface="阿里巴巴普惠体" panose="00020600040101010101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阿里巴巴普惠体" panose="00020600040101010101" charset="-122"/>
              <a:ea typeface="阿里巴巴普惠体" panose="00020600040101010101" charset="-122"/>
              <a:cs typeface="阿里巴巴普惠体" panose="00020600040101010101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rPr>
            </a:fld>
            <a:endParaRPr lang="zh-CN" altLang="en-US">
              <a:latin typeface="阿里巴巴普惠体" panose="00020600040101010101" charset="-122"/>
              <a:ea typeface="阿里巴巴普惠体" panose="00020600040101010101" charset="-122"/>
              <a:cs typeface="阿里巴巴普惠体" panose="00020600040101010101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defRPr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4742" y="1143000"/>
            <a:ext cx="5488516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</a:defRPr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阿里巴巴普惠体" panose="00020600040101010101" charset="-122"/>
        <a:ea typeface="阿里巴巴普惠体" panose="00020600040101010101" charset="-122"/>
        <a:cs typeface="阿里巴巴普惠体" panose="00020600040101010101" charset="-12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阿里巴巴普惠体" panose="00020600040101010101" charset="-122"/>
        <a:ea typeface="阿里巴巴普惠体" panose="00020600040101010101" charset="-122"/>
        <a:cs typeface="阿里巴巴普惠体" panose="00020600040101010101" charset="-122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阿里巴巴普惠体" panose="00020600040101010101" charset="-122"/>
        <a:ea typeface="阿里巴巴普惠体" panose="00020600040101010101" charset="-122"/>
        <a:cs typeface="阿里巴巴普惠体" panose="00020600040101010101" charset="-122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阿里巴巴普惠体" panose="00020600040101010101" charset="-122"/>
        <a:ea typeface="阿里巴巴普惠体" panose="00020600040101010101" charset="-122"/>
        <a:cs typeface="阿里巴巴普惠体" panose="00020600040101010101" charset="-122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阿里巴巴普惠体" panose="00020600040101010101" charset="-122"/>
        <a:ea typeface="阿里巴巴普惠体" panose="00020600040101010101" charset="-122"/>
        <a:cs typeface="阿里巴巴普惠体" panose="00020600040101010101" charset="-122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38.xml"/><Relationship Id="rId4" Type="http://schemas.openxmlformats.org/officeDocument/2006/relationships/tags" Target="../tags/tag37.xml"/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46.xml"/><Relationship Id="rId8" Type="http://schemas.openxmlformats.org/officeDocument/2006/relationships/tags" Target="../tags/tag45.xml"/><Relationship Id="rId7" Type="http://schemas.openxmlformats.org/officeDocument/2006/relationships/tags" Target="../tags/tag44.xml"/><Relationship Id="rId6" Type="http://schemas.openxmlformats.org/officeDocument/2006/relationships/tags" Target="../tags/tag43.xml"/><Relationship Id="rId5" Type="http://schemas.openxmlformats.org/officeDocument/2006/relationships/tags" Target="../tags/tag42.xml"/><Relationship Id="rId4" Type="http://schemas.openxmlformats.org/officeDocument/2006/relationships/tags" Target="../tags/tag41.xml"/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4" Type="http://schemas.openxmlformats.org/officeDocument/2006/relationships/tags" Target="../tags/tag51.xml"/><Relationship Id="rId13" Type="http://schemas.openxmlformats.org/officeDocument/2006/relationships/tags" Target="../tags/tag50.xml"/><Relationship Id="rId12" Type="http://schemas.openxmlformats.org/officeDocument/2006/relationships/tags" Target="../tags/tag49.xml"/><Relationship Id="rId11" Type="http://schemas.openxmlformats.org/officeDocument/2006/relationships/tags" Target="../tags/tag48.xml"/><Relationship Id="rId10" Type="http://schemas.openxmlformats.org/officeDocument/2006/relationships/tags" Target="../tags/tag47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59.xml"/><Relationship Id="rId8" Type="http://schemas.openxmlformats.org/officeDocument/2006/relationships/tags" Target="../tags/tag58.xml"/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1" Type="http://schemas.openxmlformats.org/officeDocument/2006/relationships/tags" Target="../tags/tag61.xml"/><Relationship Id="rId10" Type="http://schemas.openxmlformats.org/officeDocument/2006/relationships/tags" Target="../tags/tag60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69.xml"/><Relationship Id="rId8" Type="http://schemas.openxmlformats.org/officeDocument/2006/relationships/tags" Target="../tags/tag68.xml"/><Relationship Id="rId7" Type="http://schemas.openxmlformats.org/officeDocument/2006/relationships/tags" Target="../tags/tag67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4" Type="http://schemas.openxmlformats.org/officeDocument/2006/relationships/tags" Target="../tags/tag64.xml"/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8" Type="http://schemas.openxmlformats.org/officeDocument/2006/relationships/tags" Target="../tags/tag78.xml"/><Relationship Id="rId17" Type="http://schemas.openxmlformats.org/officeDocument/2006/relationships/tags" Target="../tags/tag77.xml"/><Relationship Id="rId16" Type="http://schemas.openxmlformats.org/officeDocument/2006/relationships/tags" Target="../tags/tag76.xml"/><Relationship Id="rId15" Type="http://schemas.openxmlformats.org/officeDocument/2006/relationships/tags" Target="../tags/tag75.xml"/><Relationship Id="rId14" Type="http://schemas.openxmlformats.org/officeDocument/2006/relationships/tags" Target="../tags/tag74.xml"/><Relationship Id="rId13" Type="http://schemas.openxmlformats.org/officeDocument/2006/relationships/tags" Target="../tags/tag73.xml"/><Relationship Id="rId12" Type="http://schemas.openxmlformats.org/officeDocument/2006/relationships/tags" Target="../tags/tag72.xml"/><Relationship Id="rId11" Type="http://schemas.openxmlformats.org/officeDocument/2006/relationships/tags" Target="../tags/tag71.xml"/><Relationship Id="rId10" Type="http://schemas.openxmlformats.org/officeDocument/2006/relationships/tags" Target="../tags/tag70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86.xml"/><Relationship Id="rId8" Type="http://schemas.openxmlformats.org/officeDocument/2006/relationships/tags" Target="../tags/tag85.xml"/><Relationship Id="rId7" Type="http://schemas.openxmlformats.org/officeDocument/2006/relationships/tags" Target="../tags/tag84.xml"/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4" Type="http://schemas.openxmlformats.org/officeDocument/2006/relationships/tags" Target="../tags/tag91.xml"/><Relationship Id="rId13" Type="http://schemas.openxmlformats.org/officeDocument/2006/relationships/tags" Target="../tags/tag90.xml"/><Relationship Id="rId12" Type="http://schemas.openxmlformats.org/officeDocument/2006/relationships/tags" Target="../tags/tag89.xml"/><Relationship Id="rId11" Type="http://schemas.openxmlformats.org/officeDocument/2006/relationships/tags" Target="../tags/tag88.xml"/><Relationship Id="rId10" Type="http://schemas.openxmlformats.org/officeDocument/2006/relationships/tags" Target="../tags/tag87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99.xml"/><Relationship Id="rId8" Type="http://schemas.openxmlformats.org/officeDocument/2006/relationships/tags" Target="../tags/tag98.xml"/><Relationship Id="rId7" Type="http://schemas.openxmlformats.org/officeDocument/2006/relationships/tags" Target="../tags/tag97.xml"/><Relationship Id="rId6" Type="http://schemas.openxmlformats.org/officeDocument/2006/relationships/tags" Target="../tags/tag96.xml"/><Relationship Id="rId5" Type="http://schemas.openxmlformats.org/officeDocument/2006/relationships/tags" Target="../tags/tag95.xml"/><Relationship Id="rId4" Type="http://schemas.openxmlformats.org/officeDocument/2006/relationships/tags" Target="../tags/tag94.xml"/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5" Type="http://schemas.openxmlformats.org/officeDocument/2006/relationships/tags" Target="../tags/tag105.xml"/><Relationship Id="rId14" Type="http://schemas.openxmlformats.org/officeDocument/2006/relationships/tags" Target="../tags/tag104.xml"/><Relationship Id="rId13" Type="http://schemas.openxmlformats.org/officeDocument/2006/relationships/tags" Target="../tags/tag103.xml"/><Relationship Id="rId12" Type="http://schemas.openxmlformats.org/officeDocument/2006/relationships/tags" Target="../tags/tag102.xml"/><Relationship Id="rId11" Type="http://schemas.openxmlformats.org/officeDocument/2006/relationships/tags" Target="../tags/tag101.xml"/><Relationship Id="rId10" Type="http://schemas.openxmlformats.org/officeDocument/2006/relationships/tags" Target="../tags/tag100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113.xml"/><Relationship Id="rId8" Type="http://schemas.openxmlformats.org/officeDocument/2006/relationships/tags" Target="../tags/tag112.xml"/><Relationship Id="rId7" Type="http://schemas.openxmlformats.org/officeDocument/2006/relationships/tags" Target="../tags/tag111.xml"/><Relationship Id="rId6" Type="http://schemas.openxmlformats.org/officeDocument/2006/relationships/tags" Target="../tags/tag110.xml"/><Relationship Id="rId5" Type="http://schemas.openxmlformats.org/officeDocument/2006/relationships/tags" Target="../tags/tag109.xml"/><Relationship Id="rId4" Type="http://schemas.openxmlformats.org/officeDocument/2006/relationships/tags" Target="../tags/tag108.xml"/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2" Type="http://schemas.openxmlformats.org/officeDocument/2006/relationships/tags" Target="../tags/tag116.xml"/><Relationship Id="rId11" Type="http://schemas.openxmlformats.org/officeDocument/2006/relationships/tags" Target="../tags/tag115.xml"/><Relationship Id="rId10" Type="http://schemas.openxmlformats.org/officeDocument/2006/relationships/tags" Target="../tags/tag114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9" Type="http://schemas.openxmlformats.org/officeDocument/2006/relationships/tags" Target="../tags/tag21.xml"/><Relationship Id="rId8" Type="http://schemas.openxmlformats.org/officeDocument/2006/relationships/tags" Target="../tags/tag20.xml"/><Relationship Id="rId7" Type="http://schemas.openxmlformats.org/officeDocument/2006/relationships/tags" Target="../tags/tag19.xml"/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1" Type="http://schemas.openxmlformats.org/officeDocument/2006/relationships/tags" Target="../tags/tag23.xml"/><Relationship Id="rId10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9" Type="http://schemas.openxmlformats.org/officeDocument/2006/relationships/tags" Target="../tags/tag31.xml"/><Relationship Id="rId8" Type="http://schemas.openxmlformats.org/officeDocument/2006/relationships/tags" Target="../tags/tag30.xml"/><Relationship Id="rId7" Type="http://schemas.openxmlformats.org/officeDocument/2006/relationships/tags" Target="../tags/tag29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2" Type="http://schemas.openxmlformats.org/officeDocument/2006/relationships/tags" Target="../tags/tag34.xml"/><Relationship Id="rId11" Type="http://schemas.openxmlformats.org/officeDocument/2006/relationships/tags" Target="../tags/tag33.xml"/><Relationship Id="rId10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Tm="2000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34750" y="301829"/>
            <a:ext cx="8265000" cy="606100"/>
          </a:xfrm>
        </p:spPr>
        <p:txBody>
          <a:bodyPr wrap="square">
            <a:normAutofit/>
          </a:bodyPr>
          <a:lstStyle>
            <a:lvl1pPr algn="ctr">
              <a:defRPr sz="245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7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470467" y="4832270"/>
            <a:ext cx="2066250" cy="242440"/>
          </a:xfrm>
        </p:spPr>
        <p:txBody>
          <a:bodyPr wrap="square">
            <a:normAutofit/>
          </a:bodyPr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152000" y="4832270"/>
            <a:ext cx="3030500" cy="24244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9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795947" y="4832270"/>
            <a:ext cx="2066250" cy="242440"/>
          </a:xfrm>
        </p:spPr>
        <p:txBody>
          <a:bodyPr wrap="square"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transition advTm="2000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57_19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41747" y="4864373"/>
            <a:ext cx="2100263" cy="279422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92053" y="4864373"/>
            <a:ext cx="3150394" cy="279422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92491" y="4864373"/>
            <a:ext cx="2100263" cy="279422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6" name="标题 5"/>
          <p:cNvSpPr>
            <a:spLocks noGrp="1"/>
          </p:cNvSpPr>
          <p:nvPr>
            <p:ph type="ctrTitle" idx="16385" hasCustomPrompt="1"/>
            <p:custDataLst>
              <p:tags r:id="rId2"/>
            </p:custDataLst>
          </p:nvPr>
        </p:nvSpPr>
        <p:spPr>
          <a:xfrm>
            <a:off x="466725" y="408199"/>
            <a:ext cx="8401050" cy="466513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7" name="装饰  6"/>
          <p:cNvSpPr>
            <a:spLocks noGrp="1"/>
          </p:cNvSpPr>
          <p:nvPr>
            <p:ph type="body" idx="16392" hasCustomPrompt="1"/>
            <p:custDataLst>
              <p:tags r:id="rId3"/>
            </p:custDataLst>
          </p:nvPr>
        </p:nvSpPr>
        <p:spPr>
          <a:xfrm>
            <a:off x="2411413" y="1166283"/>
            <a:ext cx="6456363" cy="1127407"/>
          </a:xfrm>
          <a:custGeom>
            <a:avLst/>
            <a:gdLst>
              <a:gd name="connisteX0" fmla="*/ 0 w 8432800"/>
              <a:gd name="connsiteY0" fmla="*/ 0 h 1473200"/>
              <a:gd name="connisteX1" fmla="*/ 8229600 w 8432800"/>
              <a:gd name="connsiteY1" fmla="*/ 0 h 1473200"/>
              <a:gd name="connisteX2" fmla="*/ 8432800 w 8432800"/>
              <a:gd name="connsiteY2" fmla="*/ 203200 h 1473200"/>
              <a:gd name="connisteX3" fmla="*/ 8432800 w 8432800"/>
              <a:gd name="connsiteY3" fmla="*/ 1270000 h 1473200"/>
              <a:gd name="connisteX4" fmla="*/ 8229600 w 8432800"/>
              <a:gd name="connsiteY4" fmla="*/ 1473200 h 1473200"/>
              <a:gd name="connisteX5" fmla="*/ 0 w 8432800"/>
              <a:gd name="connsiteY5" fmla="*/ 1473200 h 1473200"/>
              <a:gd name="connisteX6" fmla="*/ 0 w 8432800"/>
              <a:gd name="connsiteY6" fmla="*/ 0 h 1473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8432800" h="1473200">
                <a:moveTo>
                  <a:pt x="0" y="0"/>
                </a:moveTo>
                <a:lnTo>
                  <a:pt x="8229600" y="0"/>
                </a:lnTo>
                <a:cubicBezTo>
                  <a:pt x="8341824" y="0"/>
                  <a:pt x="8432800" y="90976"/>
                  <a:pt x="8432800" y="203200"/>
                </a:cubicBezTo>
                <a:lnTo>
                  <a:pt x="8432800" y="1270000"/>
                </a:lnTo>
                <a:cubicBezTo>
                  <a:pt x="8432800" y="1382224"/>
                  <a:pt x="8341824" y="1473200"/>
                  <a:pt x="8229600" y="1473200"/>
                </a:cubicBezTo>
                <a:lnTo>
                  <a:pt x="0" y="14732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图片占位符 7"/>
          <p:cNvSpPr>
            <a:spLocks noGrp="1"/>
          </p:cNvSpPr>
          <p:nvPr>
            <p:ph type="pic" idx="16393" hasCustomPrompt="1"/>
            <p:custDataLst>
              <p:tags r:id="rId4"/>
            </p:custDataLst>
          </p:nvPr>
        </p:nvSpPr>
        <p:spPr>
          <a:xfrm>
            <a:off x="466725" y="1166283"/>
            <a:ext cx="1944688" cy="1127407"/>
          </a:xfrm>
          <a:custGeom>
            <a:avLst/>
            <a:gdLst>
              <a:gd name="connisteX0" fmla="*/ 0 w 2540000"/>
              <a:gd name="connsiteY0" fmla="*/ 203200 h 1473200"/>
              <a:gd name="connisteX1" fmla="*/ 203200 w 2540000"/>
              <a:gd name="connsiteY1" fmla="*/ 0 h 1473200"/>
              <a:gd name="connisteX2" fmla="*/ 2540000 w 2540000"/>
              <a:gd name="connsiteY2" fmla="*/ 0 h 1473200"/>
              <a:gd name="connisteX3" fmla="*/ 2540000 w 2540000"/>
              <a:gd name="connsiteY3" fmla="*/ 1473200 h 1473200"/>
              <a:gd name="connisteX4" fmla="*/ 203200 w 2540000"/>
              <a:gd name="connsiteY4" fmla="*/ 1473200 h 1473200"/>
              <a:gd name="connisteX5" fmla="*/ 0 w 2540000"/>
              <a:gd name="connsiteY5" fmla="*/ 1270000 h 1473200"/>
              <a:gd name="connisteX6" fmla="*/ 0 w 2540000"/>
              <a:gd name="connsiteY6" fmla="*/ 203200 h 1473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2540000" h="14732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540000" y="0"/>
                </a:lnTo>
                <a:lnTo>
                  <a:pt x="2540000" y="1473200"/>
                </a:lnTo>
                <a:lnTo>
                  <a:pt x="203200" y="1473200"/>
                </a:lnTo>
                <a:cubicBezTo>
                  <a:pt x="90976" y="1473200"/>
                  <a:pt x="0" y="1382224"/>
                  <a:pt x="0" y="12700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idx="16386" hasCustomPrompt="1"/>
            <p:custDataLst>
              <p:tags r:id="rId5"/>
            </p:custDataLst>
          </p:nvPr>
        </p:nvSpPr>
        <p:spPr>
          <a:xfrm>
            <a:off x="2644775" y="1399540"/>
            <a:ext cx="5989638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" name="文本占位符 9"/>
          <p:cNvSpPr>
            <a:spLocks noGrp="1"/>
          </p:cNvSpPr>
          <p:nvPr>
            <p:ph type="body" idx="16387" hasCustomPrompt="1"/>
            <p:custDataLst>
              <p:tags r:id="rId6"/>
            </p:custDataLst>
          </p:nvPr>
        </p:nvSpPr>
        <p:spPr>
          <a:xfrm>
            <a:off x="2644775" y="1827177"/>
            <a:ext cx="5989638" cy="233257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1" name="装饰  0"/>
          <p:cNvSpPr>
            <a:spLocks noGrp="1"/>
          </p:cNvSpPr>
          <p:nvPr>
            <p:ph type="body" idx="16394" hasCustomPrompt="1"/>
            <p:custDataLst>
              <p:tags r:id="rId7"/>
            </p:custDataLst>
          </p:nvPr>
        </p:nvSpPr>
        <p:spPr>
          <a:xfrm>
            <a:off x="2411413" y="2410319"/>
            <a:ext cx="6456363" cy="1127407"/>
          </a:xfrm>
          <a:custGeom>
            <a:avLst/>
            <a:gdLst>
              <a:gd name="connisteX0" fmla="*/ 0 w 8432800"/>
              <a:gd name="connsiteY0" fmla="*/ 0 h 1473200"/>
              <a:gd name="connisteX1" fmla="*/ 8229600 w 8432800"/>
              <a:gd name="connsiteY1" fmla="*/ 0 h 1473200"/>
              <a:gd name="connisteX2" fmla="*/ 8432800 w 8432800"/>
              <a:gd name="connsiteY2" fmla="*/ 203200 h 1473200"/>
              <a:gd name="connisteX3" fmla="*/ 8432800 w 8432800"/>
              <a:gd name="connsiteY3" fmla="*/ 1270000 h 1473200"/>
              <a:gd name="connisteX4" fmla="*/ 8229600 w 8432800"/>
              <a:gd name="connsiteY4" fmla="*/ 1473200 h 1473200"/>
              <a:gd name="connisteX5" fmla="*/ 0 w 8432800"/>
              <a:gd name="connsiteY5" fmla="*/ 1473200 h 1473200"/>
              <a:gd name="connisteX6" fmla="*/ 0 w 8432800"/>
              <a:gd name="connsiteY6" fmla="*/ 0 h 1473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8432800" h="1473200">
                <a:moveTo>
                  <a:pt x="0" y="0"/>
                </a:moveTo>
                <a:lnTo>
                  <a:pt x="8229600" y="0"/>
                </a:lnTo>
                <a:cubicBezTo>
                  <a:pt x="8341824" y="0"/>
                  <a:pt x="8432800" y="90976"/>
                  <a:pt x="8432800" y="203200"/>
                </a:cubicBezTo>
                <a:lnTo>
                  <a:pt x="8432800" y="1270000"/>
                </a:lnTo>
                <a:cubicBezTo>
                  <a:pt x="8432800" y="1382224"/>
                  <a:pt x="8341824" y="1473200"/>
                  <a:pt x="8229600" y="1473200"/>
                </a:cubicBezTo>
                <a:lnTo>
                  <a:pt x="0" y="14732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2" name="图片占位符 11"/>
          <p:cNvSpPr>
            <a:spLocks noGrp="1"/>
          </p:cNvSpPr>
          <p:nvPr>
            <p:ph type="pic" idx="16395" hasCustomPrompt="1"/>
            <p:custDataLst>
              <p:tags r:id="rId8"/>
            </p:custDataLst>
          </p:nvPr>
        </p:nvSpPr>
        <p:spPr>
          <a:xfrm>
            <a:off x="466725" y="2410319"/>
            <a:ext cx="1944688" cy="1127407"/>
          </a:xfrm>
          <a:custGeom>
            <a:avLst/>
            <a:gdLst>
              <a:gd name="connisteX0" fmla="*/ 0 w 2540000"/>
              <a:gd name="connsiteY0" fmla="*/ 203200 h 1473200"/>
              <a:gd name="connisteX1" fmla="*/ 203200 w 2540000"/>
              <a:gd name="connsiteY1" fmla="*/ 0 h 1473200"/>
              <a:gd name="connisteX2" fmla="*/ 2540000 w 2540000"/>
              <a:gd name="connsiteY2" fmla="*/ 0 h 1473200"/>
              <a:gd name="connisteX3" fmla="*/ 2540000 w 2540000"/>
              <a:gd name="connsiteY3" fmla="*/ 1473200 h 1473200"/>
              <a:gd name="connisteX4" fmla="*/ 203200 w 2540000"/>
              <a:gd name="connsiteY4" fmla="*/ 1473200 h 1473200"/>
              <a:gd name="connisteX5" fmla="*/ 0 w 2540000"/>
              <a:gd name="connsiteY5" fmla="*/ 1270000 h 1473200"/>
              <a:gd name="connisteX6" fmla="*/ 0 w 2540000"/>
              <a:gd name="connsiteY6" fmla="*/ 203200 h 1473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2540000" h="14732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540000" y="0"/>
                </a:lnTo>
                <a:lnTo>
                  <a:pt x="2540000" y="1473200"/>
                </a:lnTo>
                <a:lnTo>
                  <a:pt x="203200" y="1473200"/>
                </a:lnTo>
                <a:cubicBezTo>
                  <a:pt x="90976" y="1473200"/>
                  <a:pt x="0" y="1382224"/>
                  <a:pt x="0" y="12700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8" hasCustomPrompt="1"/>
            <p:custDataLst>
              <p:tags r:id="rId9"/>
            </p:custDataLst>
          </p:nvPr>
        </p:nvSpPr>
        <p:spPr>
          <a:xfrm>
            <a:off x="2644775" y="2643576"/>
            <a:ext cx="5989638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9" hasCustomPrompt="1"/>
            <p:custDataLst>
              <p:tags r:id="rId10"/>
            </p:custDataLst>
          </p:nvPr>
        </p:nvSpPr>
        <p:spPr>
          <a:xfrm>
            <a:off x="2644775" y="3071213"/>
            <a:ext cx="5989638" cy="233257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5" name="装饰  4"/>
          <p:cNvSpPr>
            <a:spLocks noGrp="1"/>
          </p:cNvSpPr>
          <p:nvPr>
            <p:ph type="body" idx="16396" hasCustomPrompt="1"/>
            <p:custDataLst>
              <p:tags r:id="rId11"/>
            </p:custDataLst>
          </p:nvPr>
        </p:nvSpPr>
        <p:spPr>
          <a:xfrm>
            <a:off x="2411413" y="3654354"/>
            <a:ext cx="6456363" cy="1127407"/>
          </a:xfrm>
          <a:custGeom>
            <a:avLst/>
            <a:gdLst>
              <a:gd name="connisteX0" fmla="*/ 0 w 8432800"/>
              <a:gd name="connsiteY0" fmla="*/ 0 h 1473200"/>
              <a:gd name="connisteX1" fmla="*/ 8229600 w 8432800"/>
              <a:gd name="connsiteY1" fmla="*/ 0 h 1473200"/>
              <a:gd name="connisteX2" fmla="*/ 8432800 w 8432800"/>
              <a:gd name="connsiteY2" fmla="*/ 203200 h 1473200"/>
              <a:gd name="connisteX3" fmla="*/ 8432800 w 8432800"/>
              <a:gd name="connsiteY3" fmla="*/ 1270000 h 1473200"/>
              <a:gd name="connisteX4" fmla="*/ 8229600 w 8432800"/>
              <a:gd name="connsiteY4" fmla="*/ 1473200 h 1473200"/>
              <a:gd name="connisteX5" fmla="*/ 0 w 8432800"/>
              <a:gd name="connsiteY5" fmla="*/ 1473200 h 1473200"/>
              <a:gd name="connisteX6" fmla="*/ 0 w 8432800"/>
              <a:gd name="connsiteY6" fmla="*/ 0 h 1473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8432800" h="1473200">
                <a:moveTo>
                  <a:pt x="0" y="0"/>
                </a:moveTo>
                <a:lnTo>
                  <a:pt x="8229600" y="0"/>
                </a:lnTo>
                <a:cubicBezTo>
                  <a:pt x="8341824" y="0"/>
                  <a:pt x="8432800" y="90976"/>
                  <a:pt x="8432800" y="203200"/>
                </a:cubicBezTo>
                <a:lnTo>
                  <a:pt x="8432800" y="1270000"/>
                </a:lnTo>
                <a:cubicBezTo>
                  <a:pt x="8432800" y="1382224"/>
                  <a:pt x="8341824" y="1473200"/>
                  <a:pt x="8229600" y="1473200"/>
                </a:cubicBezTo>
                <a:lnTo>
                  <a:pt x="0" y="14732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6" name="图片占位符 15"/>
          <p:cNvSpPr>
            <a:spLocks noGrp="1"/>
          </p:cNvSpPr>
          <p:nvPr>
            <p:ph type="pic" idx="16397" hasCustomPrompt="1"/>
            <p:custDataLst>
              <p:tags r:id="rId12"/>
            </p:custDataLst>
          </p:nvPr>
        </p:nvSpPr>
        <p:spPr>
          <a:xfrm>
            <a:off x="466725" y="3654354"/>
            <a:ext cx="1944688" cy="1127407"/>
          </a:xfrm>
          <a:custGeom>
            <a:avLst/>
            <a:gdLst>
              <a:gd name="connisteX0" fmla="*/ 0 w 2540000"/>
              <a:gd name="connsiteY0" fmla="*/ 203200 h 1473200"/>
              <a:gd name="connisteX1" fmla="*/ 203200 w 2540000"/>
              <a:gd name="connsiteY1" fmla="*/ 0 h 1473200"/>
              <a:gd name="connisteX2" fmla="*/ 2540000 w 2540000"/>
              <a:gd name="connsiteY2" fmla="*/ 0 h 1473200"/>
              <a:gd name="connisteX3" fmla="*/ 2540000 w 2540000"/>
              <a:gd name="connsiteY3" fmla="*/ 1473200 h 1473200"/>
              <a:gd name="connisteX4" fmla="*/ 203200 w 2540000"/>
              <a:gd name="connsiteY4" fmla="*/ 1473200 h 1473200"/>
              <a:gd name="connisteX5" fmla="*/ 0 w 2540000"/>
              <a:gd name="connsiteY5" fmla="*/ 1270000 h 1473200"/>
              <a:gd name="connisteX6" fmla="*/ 0 w 2540000"/>
              <a:gd name="connsiteY6" fmla="*/ 203200 h 1473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2540000" h="14732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540000" y="0"/>
                </a:lnTo>
                <a:lnTo>
                  <a:pt x="2540000" y="1473200"/>
                </a:lnTo>
                <a:lnTo>
                  <a:pt x="203200" y="1473200"/>
                </a:lnTo>
                <a:cubicBezTo>
                  <a:pt x="90976" y="1473200"/>
                  <a:pt x="0" y="1382224"/>
                  <a:pt x="0" y="12700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7" name="文本占位符 16"/>
          <p:cNvSpPr>
            <a:spLocks noGrp="1"/>
          </p:cNvSpPr>
          <p:nvPr>
            <p:ph type="body" idx="16390" hasCustomPrompt="1"/>
            <p:custDataLst>
              <p:tags r:id="rId13"/>
            </p:custDataLst>
          </p:nvPr>
        </p:nvSpPr>
        <p:spPr>
          <a:xfrm>
            <a:off x="2644775" y="3887611"/>
            <a:ext cx="5989638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91" hasCustomPrompt="1"/>
            <p:custDataLst>
              <p:tags r:id="rId14"/>
            </p:custDataLst>
          </p:nvPr>
        </p:nvSpPr>
        <p:spPr>
          <a:xfrm>
            <a:off x="2644775" y="4315248"/>
            <a:ext cx="5989638" cy="233257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2000"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08_1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41747" y="4864373"/>
            <a:ext cx="2100263" cy="279422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92053" y="4864373"/>
            <a:ext cx="3150394" cy="279422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92491" y="4864373"/>
            <a:ext cx="2100263" cy="279422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6" name="标题 5"/>
          <p:cNvSpPr>
            <a:spLocks noGrp="1"/>
          </p:cNvSpPr>
          <p:nvPr>
            <p:ph type="ctrTitle" idx="16385" hasCustomPrompt="1"/>
            <p:custDataLst>
              <p:tags r:id="rId2"/>
            </p:custDataLst>
          </p:nvPr>
        </p:nvSpPr>
        <p:spPr>
          <a:xfrm>
            <a:off x="466725" y="408199"/>
            <a:ext cx="8401050" cy="466513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7" name="图片占位符 6"/>
          <p:cNvSpPr>
            <a:spLocks noGrp="1"/>
          </p:cNvSpPr>
          <p:nvPr>
            <p:ph type="pic" idx="16392" hasCustomPrompt="1"/>
            <p:custDataLst>
              <p:tags r:id="rId3"/>
            </p:custDataLst>
          </p:nvPr>
        </p:nvSpPr>
        <p:spPr>
          <a:xfrm>
            <a:off x="1127919" y="1846615"/>
            <a:ext cx="1166813" cy="1166283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idx="16386" hasCustomPrompt="1"/>
            <p:custDataLst>
              <p:tags r:id="rId4"/>
            </p:custDataLst>
          </p:nvPr>
        </p:nvSpPr>
        <p:spPr>
          <a:xfrm>
            <a:off x="466725" y="3207279"/>
            <a:ext cx="2489200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9" name="文本占位符 8"/>
          <p:cNvSpPr>
            <a:spLocks noGrp="1"/>
          </p:cNvSpPr>
          <p:nvPr>
            <p:ph type="body" idx="16387" hasCustomPrompt="1"/>
            <p:custDataLst>
              <p:tags r:id="rId5"/>
            </p:custDataLst>
          </p:nvPr>
        </p:nvSpPr>
        <p:spPr>
          <a:xfrm>
            <a:off x="466725" y="3634916"/>
            <a:ext cx="2489200" cy="466513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0" name="图片占位符 9"/>
          <p:cNvSpPr>
            <a:spLocks noGrp="1"/>
          </p:cNvSpPr>
          <p:nvPr>
            <p:ph type="pic" idx="16393" hasCustomPrompt="1"/>
            <p:custDataLst>
              <p:tags r:id="rId6"/>
            </p:custDataLst>
          </p:nvPr>
        </p:nvSpPr>
        <p:spPr>
          <a:xfrm>
            <a:off x="4083844" y="1846615"/>
            <a:ext cx="1166813" cy="1166283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8" hasCustomPrompt="1"/>
            <p:custDataLst>
              <p:tags r:id="rId7"/>
            </p:custDataLst>
          </p:nvPr>
        </p:nvSpPr>
        <p:spPr>
          <a:xfrm>
            <a:off x="3422650" y="3207279"/>
            <a:ext cx="2489200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2" name="文本占位符 11"/>
          <p:cNvSpPr>
            <a:spLocks noGrp="1"/>
          </p:cNvSpPr>
          <p:nvPr>
            <p:ph type="body" idx="16389" hasCustomPrompt="1"/>
            <p:custDataLst>
              <p:tags r:id="rId8"/>
            </p:custDataLst>
          </p:nvPr>
        </p:nvSpPr>
        <p:spPr>
          <a:xfrm>
            <a:off x="3422650" y="3634916"/>
            <a:ext cx="2489200" cy="466513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3" name="图片占位符 12"/>
          <p:cNvSpPr>
            <a:spLocks noGrp="1"/>
          </p:cNvSpPr>
          <p:nvPr>
            <p:ph type="pic" idx="16394" hasCustomPrompt="1"/>
            <p:custDataLst>
              <p:tags r:id="rId9"/>
            </p:custDataLst>
          </p:nvPr>
        </p:nvSpPr>
        <p:spPr>
          <a:xfrm>
            <a:off x="7039769" y="1846615"/>
            <a:ext cx="1166813" cy="1166283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90" hasCustomPrompt="1"/>
            <p:custDataLst>
              <p:tags r:id="rId10"/>
            </p:custDataLst>
          </p:nvPr>
        </p:nvSpPr>
        <p:spPr>
          <a:xfrm>
            <a:off x="6378575" y="3207279"/>
            <a:ext cx="2489200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91" hasCustomPrompt="1"/>
            <p:custDataLst>
              <p:tags r:id="rId11"/>
            </p:custDataLst>
          </p:nvPr>
        </p:nvSpPr>
        <p:spPr>
          <a:xfrm>
            <a:off x="6378575" y="3634916"/>
            <a:ext cx="2489200" cy="466513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2000"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8_3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41747" y="4864373"/>
            <a:ext cx="2100263" cy="279422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92053" y="4864373"/>
            <a:ext cx="3150394" cy="279422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92491" y="4864373"/>
            <a:ext cx="2100263" cy="279422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6" name="标题 5"/>
          <p:cNvSpPr>
            <a:spLocks noGrp="1"/>
          </p:cNvSpPr>
          <p:nvPr>
            <p:ph type="ctrTitle" idx="16385" hasCustomPrompt="1"/>
            <p:custDataLst>
              <p:tags r:id="rId2"/>
            </p:custDataLst>
          </p:nvPr>
        </p:nvSpPr>
        <p:spPr>
          <a:xfrm>
            <a:off x="466725" y="408199"/>
            <a:ext cx="8401050" cy="466513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7" name="装饰  6"/>
          <p:cNvSpPr>
            <a:spLocks noGrp="1"/>
          </p:cNvSpPr>
          <p:nvPr>
            <p:ph type="body" idx="16394" hasCustomPrompt="1"/>
            <p:custDataLst>
              <p:tags r:id="rId3"/>
            </p:custDataLst>
          </p:nvPr>
        </p:nvSpPr>
        <p:spPr>
          <a:xfrm>
            <a:off x="466725" y="1166283"/>
            <a:ext cx="2917031" cy="1691111"/>
          </a:xfrm>
          <a:custGeom>
            <a:avLst/>
            <a:gdLst>
              <a:gd name="connisteX0" fmla="*/ 0 w 3810000"/>
              <a:gd name="connsiteY0" fmla="*/ 203200 h 2209800"/>
              <a:gd name="connisteX1" fmla="*/ 203200 w 3810000"/>
              <a:gd name="connsiteY1" fmla="*/ 0 h 2209800"/>
              <a:gd name="connisteX2" fmla="*/ 3810000 w 3810000"/>
              <a:gd name="connsiteY2" fmla="*/ 0 h 2209800"/>
              <a:gd name="connisteX3" fmla="*/ 3810000 w 3810000"/>
              <a:gd name="connsiteY3" fmla="*/ 2209800 h 2209800"/>
              <a:gd name="connisteX4" fmla="*/ 203200 w 3810000"/>
              <a:gd name="connsiteY4" fmla="*/ 2209800 h 2209800"/>
              <a:gd name="connisteX5" fmla="*/ 0 w 3810000"/>
              <a:gd name="connsiteY5" fmla="*/ 2006600 h 2209800"/>
              <a:gd name="connisteX6" fmla="*/ 0 w 3810000"/>
              <a:gd name="connsiteY6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810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810000" y="0"/>
                </a:lnTo>
                <a:lnTo>
                  <a:pt x="38100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0"/>
                  <a:lumOff val="10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图片占位符 7"/>
          <p:cNvSpPr>
            <a:spLocks noGrp="1"/>
          </p:cNvSpPr>
          <p:nvPr>
            <p:ph type="pic" idx="16395" hasCustomPrompt="1"/>
            <p:custDataLst>
              <p:tags r:id="rId4"/>
            </p:custDataLst>
          </p:nvPr>
        </p:nvSpPr>
        <p:spPr>
          <a:xfrm>
            <a:off x="3383756" y="1166283"/>
            <a:ext cx="1166813" cy="1691111"/>
          </a:xfrm>
          <a:custGeom>
            <a:avLst/>
            <a:gdLst>
              <a:gd name="connisteX0" fmla="*/ 0 w 1524000"/>
              <a:gd name="connsiteY0" fmla="*/ 0 h 2209800"/>
              <a:gd name="connisteX1" fmla="*/ 1320800 w 1524000"/>
              <a:gd name="connsiteY1" fmla="*/ 0 h 2209800"/>
              <a:gd name="connisteX2" fmla="*/ 1524000 w 1524000"/>
              <a:gd name="connsiteY2" fmla="*/ 203200 h 2209800"/>
              <a:gd name="connisteX3" fmla="*/ 1524000 w 1524000"/>
              <a:gd name="connsiteY3" fmla="*/ 2006600 h 2209800"/>
              <a:gd name="connisteX4" fmla="*/ 1320800 w 1524000"/>
              <a:gd name="connsiteY4" fmla="*/ 2209800 h 2209800"/>
              <a:gd name="connisteX5" fmla="*/ 0 w 1524000"/>
              <a:gd name="connsiteY5" fmla="*/ 2209800 h 2209800"/>
              <a:gd name="connisteX6" fmla="*/ 0 w 1524000"/>
              <a:gd name="connsiteY6" fmla="*/ 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1524000" h="2209800">
                <a:moveTo>
                  <a:pt x="0" y="0"/>
                </a:moveTo>
                <a:lnTo>
                  <a:pt x="1320800" y="0"/>
                </a:lnTo>
                <a:cubicBezTo>
                  <a:pt x="1433024" y="0"/>
                  <a:pt x="1524000" y="90976"/>
                  <a:pt x="1524000" y="203200"/>
                </a:cubicBezTo>
                <a:lnTo>
                  <a:pt x="1524000" y="2006600"/>
                </a:lnTo>
                <a:cubicBezTo>
                  <a:pt x="1524000" y="2118824"/>
                  <a:pt x="1433024" y="2209800"/>
                  <a:pt x="1320800" y="2209800"/>
                </a:cubicBez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idx="16386" hasCustomPrompt="1"/>
            <p:custDataLst>
              <p:tags r:id="rId5"/>
            </p:custDataLst>
          </p:nvPr>
        </p:nvSpPr>
        <p:spPr>
          <a:xfrm>
            <a:off x="700088" y="1448135"/>
            <a:ext cx="2450306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" name="文本占位符 9"/>
          <p:cNvSpPr>
            <a:spLocks noGrp="1"/>
          </p:cNvSpPr>
          <p:nvPr>
            <p:ph type="body" idx="16387" hasCustomPrompt="1"/>
            <p:custDataLst>
              <p:tags r:id="rId6"/>
            </p:custDataLst>
          </p:nvPr>
        </p:nvSpPr>
        <p:spPr>
          <a:xfrm>
            <a:off x="700088" y="1875772"/>
            <a:ext cx="2450306" cy="69977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1" name="装饰  0"/>
          <p:cNvSpPr>
            <a:spLocks noGrp="1"/>
          </p:cNvSpPr>
          <p:nvPr>
            <p:ph type="body" idx="16396" hasCustomPrompt="1"/>
            <p:custDataLst>
              <p:tags r:id="rId7"/>
            </p:custDataLst>
          </p:nvPr>
        </p:nvSpPr>
        <p:spPr>
          <a:xfrm>
            <a:off x="4783931" y="1166283"/>
            <a:ext cx="2917031" cy="1691111"/>
          </a:xfrm>
          <a:custGeom>
            <a:avLst/>
            <a:gdLst>
              <a:gd name="connisteX0" fmla="*/ 0 w 3810000"/>
              <a:gd name="connsiteY0" fmla="*/ 203200 h 2209800"/>
              <a:gd name="connisteX1" fmla="*/ 203200 w 3810000"/>
              <a:gd name="connsiteY1" fmla="*/ 0 h 2209800"/>
              <a:gd name="connisteX2" fmla="*/ 3810000 w 3810000"/>
              <a:gd name="connsiteY2" fmla="*/ 0 h 2209800"/>
              <a:gd name="connisteX3" fmla="*/ 3810000 w 3810000"/>
              <a:gd name="connsiteY3" fmla="*/ 2209800 h 2209800"/>
              <a:gd name="connisteX4" fmla="*/ 203200 w 3810000"/>
              <a:gd name="connsiteY4" fmla="*/ 2209800 h 2209800"/>
              <a:gd name="connisteX5" fmla="*/ 0 w 3810000"/>
              <a:gd name="connsiteY5" fmla="*/ 2006600 h 2209800"/>
              <a:gd name="connisteX6" fmla="*/ 0 w 3810000"/>
              <a:gd name="connsiteY6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810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810000" y="0"/>
                </a:lnTo>
                <a:lnTo>
                  <a:pt x="38100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0"/>
                  <a:lumOff val="10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2" name="图片占位符 11"/>
          <p:cNvSpPr>
            <a:spLocks noGrp="1"/>
          </p:cNvSpPr>
          <p:nvPr>
            <p:ph type="pic" idx="16397" hasCustomPrompt="1"/>
            <p:custDataLst>
              <p:tags r:id="rId8"/>
            </p:custDataLst>
          </p:nvPr>
        </p:nvSpPr>
        <p:spPr>
          <a:xfrm>
            <a:off x="7700963" y="1166283"/>
            <a:ext cx="1166813" cy="1691111"/>
          </a:xfrm>
          <a:custGeom>
            <a:avLst/>
            <a:gdLst>
              <a:gd name="connisteX0" fmla="*/ 0 w 1524000"/>
              <a:gd name="connsiteY0" fmla="*/ 0 h 2209800"/>
              <a:gd name="connisteX1" fmla="*/ 1320800 w 1524000"/>
              <a:gd name="connsiteY1" fmla="*/ 0 h 2209800"/>
              <a:gd name="connisteX2" fmla="*/ 1524000 w 1524000"/>
              <a:gd name="connsiteY2" fmla="*/ 203200 h 2209800"/>
              <a:gd name="connisteX3" fmla="*/ 1524000 w 1524000"/>
              <a:gd name="connsiteY3" fmla="*/ 2006600 h 2209800"/>
              <a:gd name="connisteX4" fmla="*/ 1320800 w 1524000"/>
              <a:gd name="connsiteY4" fmla="*/ 2209800 h 2209800"/>
              <a:gd name="connisteX5" fmla="*/ 0 w 1524000"/>
              <a:gd name="connsiteY5" fmla="*/ 2209800 h 2209800"/>
              <a:gd name="connisteX6" fmla="*/ 0 w 1524000"/>
              <a:gd name="connsiteY6" fmla="*/ 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1524000" h="2209800">
                <a:moveTo>
                  <a:pt x="0" y="0"/>
                </a:moveTo>
                <a:lnTo>
                  <a:pt x="1320800" y="0"/>
                </a:lnTo>
                <a:cubicBezTo>
                  <a:pt x="1433024" y="0"/>
                  <a:pt x="1524000" y="90976"/>
                  <a:pt x="1524000" y="203200"/>
                </a:cubicBezTo>
                <a:lnTo>
                  <a:pt x="1524000" y="2006600"/>
                </a:lnTo>
                <a:cubicBezTo>
                  <a:pt x="1524000" y="2118824"/>
                  <a:pt x="1433024" y="2209800"/>
                  <a:pt x="1320800" y="2209800"/>
                </a:cubicBez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8" hasCustomPrompt="1"/>
            <p:custDataLst>
              <p:tags r:id="rId9"/>
            </p:custDataLst>
          </p:nvPr>
        </p:nvSpPr>
        <p:spPr>
          <a:xfrm>
            <a:off x="5017294" y="1448135"/>
            <a:ext cx="2450306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9" hasCustomPrompt="1"/>
            <p:custDataLst>
              <p:tags r:id="rId10"/>
            </p:custDataLst>
          </p:nvPr>
        </p:nvSpPr>
        <p:spPr>
          <a:xfrm>
            <a:off x="5017294" y="1875772"/>
            <a:ext cx="2450306" cy="69977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5" name="装饰  4"/>
          <p:cNvSpPr>
            <a:spLocks noGrp="1"/>
          </p:cNvSpPr>
          <p:nvPr>
            <p:ph type="body" idx="16398" hasCustomPrompt="1"/>
            <p:custDataLst>
              <p:tags r:id="rId11"/>
            </p:custDataLst>
          </p:nvPr>
        </p:nvSpPr>
        <p:spPr>
          <a:xfrm>
            <a:off x="466725" y="3090651"/>
            <a:ext cx="2917031" cy="1691111"/>
          </a:xfrm>
          <a:custGeom>
            <a:avLst/>
            <a:gdLst>
              <a:gd name="connisteX0" fmla="*/ 0 w 3810000"/>
              <a:gd name="connsiteY0" fmla="*/ 203200 h 2209800"/>
              <a:gd name="connisteX1" fmla="*/ 203200 w 3810000"/>
              <a:gd name="connsiteY1" fmla="*/ 0 h 2209800"/>
              <a:gd name="connisteX2" fmla="*/ 3810000 w 3810000"/>
              <a:gd name="connsiteY2" fmla="*/ 0 h 2209800"/>
              <a:gd name="connisteX3" fmla="*/ 3810000 w 3810000"/>
              <a:gd name="connsiteY3" fmla="*/ 2209800 h 2209800"/>
              <a:gd name="connisteX4" fmla="*/ 203200 w 3810000"/>
              <a:gd name="connsiteY4" fmla="*/ 2209800 h 2209800"/>
              <a:gd name="connisteX5" fmla="*/ 0 w 3810000"/>
              <a:gd name="connsiteY5" fmla="*/ 2006600 h 2209800"/>
              <a:gd name="connisteX6" fmla="*/ 0 w 3810000"/>
              <a:gd name="connsiteY6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810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810000" y="0"/>
                </a:lnTo>
                <a:lnTo>
                  <a:pt x="38100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0"/>
                  <a:lumOff val="10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6" name="图片占位符 15"/>
          <p:cNvSpPr>
            <a:spLocks noGrp="1"/>
          </p:cNvSpPr>
          <p:nvPr>
            <p:ph type="pic" idx="16399" hasCustomPrompt="1"/>
            <p:custDataLst>
              <p:tags r:id="rId12"/>
            </p:custDataLst>
          </p:nvPr>
        </p:nvSpPr>
        <p:spPr>
          <a:xfrm>
            <a:off x="3383756" y="3090651"/>
            <a:ext cx="1166813" cy="1691111"/>
          </a:xfrm>
          <a:custGeom>
            <a:avLst/>
            <a:gdLst>
              <a:gd name="connisteX0" fmla="*/ 0 w 1524000"/>
              <a:gd name="connsiteY0" fmla="*/ 0 h 2209800"/>
              <a:gd name="connisteX1" fmla="*/ 1320800 w 1524000"/>
              <a:gd name="connsiteY1" fmla="*/ 0 h 2209800"/>
              <a:gd name="connisteX2" fmla="*/ 1524000 w 1524000"/>
              <a:gd name="connsiteY2" fmla="*/ 203200 h 2209800"/>
              <a:gd name="connisteX3" fmla="*/ 1524000 w 1524000"/>
              <a:gd name="connsiteY3" fmla="*/ 2006600 h 2209800"/>
              <a:gd name="connisteX4" fmla="*/ 1320800 w 1524000"/>
              <a:gd name="connsiteY4" fmla="*/ 2209800 h 2209800"/>
              <a:gd name="connisteX5" fmla="*/ 0 w 1524000"/>
              <a:gd name="connsiteY5" fmla="*/ 2209800 h 2209800"/>
              <a:gd name="connisteX6" fmla="*/ 0 w 1524000"/>
              <a:gd name="connsiteY6" fmla="*/ 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1524000" h="2209800">
                <a:moveTo>
                  <a:pt x="0" y="0"/>
                </a:moveTo>
                <a:lnTo>
                  <a:pt x="1320800" y="0"/>
                </a:lnTo>
                <a:cubicBezTo>
                  <a:pt x="1433024" y="0"/>
                  <a:pt x="1524000" y="90976"/>
                  <a:pt x="1524000" y="203200"/>
                </a:cubicBezTo>
                <a:lnTo>
                  <a:pt x="1524000" y="2006600"/>
                </a:lnTo>
                <a:cubicBezTo>
                  <a:pt x="1524000" y="2118824"/>
                  <a:pt x="1433024" y="2209800"/>
                  <a:pt x="1320800" y="2209800"/>
                </a:cubicBez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7" name="文本占位符 16"/>
          <p:cNvSpPr>
            <a:spLocks noGrp="1"/>
          </p:cNvSpPr>
          <p:nvPr>
            <p:ph type="body" idx="16390" hasCustomPrompt="1"/>
            <p:custDataLst>
              <p:tags r:id="rId13"/>
            </p:custDataLst>
          </p:nvPr>
        </p:nvSpPr>
        <p:spPr>
          <a:xfrm>
            <a:off x="700088" y="3372503"/>
            <a:ext cx="2450306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91" hasCustomPrompt="1"/>
            <p:custDataLst>
              <p:tags r:id="rId14"/>
            </p:custDataLst>
          </p:nvPr>
        </p:nvSpPr>
        <p:spPr>
          <a:xfrm>
            <a:off x="700088" y="3800140"/>
            <a:ext cx="2450306" cy="69977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9" name="装饰  8"/>
          <p:cNvSpPr>
            <a:spLocks noGrp="1"/>
          </p:cNvSpPr>
          <p:nvPr>
            <p:ph type="body" idx="16400" hasCustomPrompt="1"/>
            <p:custDataLst>
              <p:tags r:id="rId15"/>
            </p:custDataLst>
          </p:nvPr>
        </p:nvSpPr>
        <p:spPr>
          <a:xfrm>
            <a:off x="4783931" y="3090651"/>
            <a:ext cx="2917031" cy="1691111"/>
          </a:xfrm>
          <a:custGeom>
            <a:avLst/>
            <a:gdLst>
              <a:gd name="connisteX0" fmla="*/ 0 w 3810000"/>
              <a:gd name="connsiteY0" fmla="*/ 203200 h 2209800"/>
              <a:gd name="connisteX1" fmla="*/ 203200 w 3810000"/>
              <a:gd name="connsiteY1" fmla="*/ 0 h 2209800"/>
              <a:gd name="connisteX2" fmla="*/ 3810000 w 3810000"/>
              <a:gd name="connsiteY2" fmla="*/ 0 h 2209800"/>
              <a:gd name="connisteX3" fmla="*/ 3810000 w 3810000"/>
              <a:gd name="connsiteY3" fmla="*/ 2209800 h 2209800"/>
              <a:gd name="connisteX4" fmla="*/ 203200 w 3810000"/>
              <a:gd name="connsiteY4" fmla="*/ 2209800 h 2209800"/>
              <a:gd name="connisteX5" fmla="*/ 0 w 3810000"/>
              <a:gd name="connsiteY5" fmla="*/ 2006600 h 2209800"/>
              <a:gd name="connisteX6" fmla="*/ 0 w 3810000"/>
              <a:gd name="connsiteY6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810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810000" y="0"/>
                </a:lnTo>
                <a:lnTo>
                  <a:pt x="38100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0"/>
                  <a:lumOff val="10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0" name="图片占位符 19"/>
          <p:cNvSpPr>
            <a:spLocks noGrp="1"/>
          </p:cNvSpPr>
          <p:nvPr>
            <p:ph type="pic" idx="16401" hasCustomPrompt="1"/>
            <p:custDataLst>
              <p:tags r:id="rId16"/>
            </p:custDataLst>
          </p:nvPr>
        </p:nvSpPr>
        <p:spPr>
          <a:xfrm>
            <a:off x="7700963" y="3090651"/>
            <a:ext cx="1166813" cy="1691111"/>
          </a:xfrm>
          <a:custGeom>
            <a:avLst/>
            <a:gdLst>
              <a:gd name="connisteX0" fmla="*/ 0 w 1524000"/>
              <a:gd name="connsiteY0" fmla="*/ 0 h 2209800"/>
              <a:gd name="connisteX1" fmla="*/ 1320800 w 1524000"/>
              <a:gd name="connsiteY1" fmla="*/ 0 h 2209800"/>
              <a:gd name="connisteX2" fmla="*/ 1524000 w 1524000"/>
              <a:gd name="connsiteY2" fmla="*/ 203200 h 2209800"/>
              <a:gd name="connisteX3" fmla="*/ 1524000 w 1524000"/>
              <a:gd name="connsiteY3" fmla="*/ 2006600 h 2209800"/>
              <a:gd name="connisteX4" fmla="*/ 1320800 w 1524000"/>
              <a:gd name="connsiteY4" fmla="*/ 2209800 h 2209800"/>
              <a:gd name="connisteX5" fmla="*/ 0 w 1524000"/>
              <a:gd name="connsiteY5" fmla="*/ 2209800 h 2209800"/>
              <a:gd name="connisteX6" fmla="*/ 0 w 1524000"/>
              <a:gd name="connsiteY6" fmla="*/ 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1524000" h="2209800">
                <a:moveTo>
                  <a:pt x="0" y="0"/>
                </a:moveTo>
                <a:lnTo>
                  <a:pt x="1320800" y="0"/>
                </a:lnTo>
                <a:cubicBezTo>
                  <a:pt x="1433024" y="0"/>
                  <a:pt x="1524000" y="90976"/>
                  <a:pt x="1524000" y="203200"/>
                </a:cubicBezTo>
                <a:lnTo>
                  <a:pt x="1524000" y="2006600"/>
                </a:lnTo>
                <a:cubicBezTo>
                  <a:pt x="1524000" y="2118824"/>
                  <a:pt x="1433024" y="2209800"/>
                  <a:pt x="1320800" y="2209800"/>
                </a:cubicBez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2" hasCustomPrompt="1"/>
            <p:custDataLst>
              <p:tags r:id="rId17"/>
            </p:custDataLst>
          </p:nvPr>
        </p:nvSpPr>
        <p:spPr>
          <a:xfrm>
            <a:off x="5017294" y="3372503"/>
            <a:ext cx="2450306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2" name="文本占位符 21"/>
          <p:cNvSpPr>
            <a:spLocks noGrp="1"/>
          </p:cNvSpPr>
          <p:nvPr>
            <p:ph type="body" idx="16393" hasCustomPrompt="1"/>
            <p:custDataLst>
              <p:tags r:id="rId18"/>
            </p:custDataLst>
          </p:nvPr>
        </p:nvSpPr>
        <p:spPr>
          <a:xfrm>
            <a:off x="5017294" y="3800140"/>
            <a:ext cx="2450306" cy="69977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2000"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57_16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41747" y="4864373"/>
            <a:ext cx="2100263" cy="279422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92053" y="4864373"/>
            <a:ext cx="3150394" cy="279422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92491" y="4864373"/>
            <a:ext cx="2100263" cy="279422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6" name="标题 5"/>
          <p:cNvSpPr>
            <a:spLocks noGrp="1"/>
          </p:cNvSpPr>
          <p:nvPr>
            <p:ph type="ctrTitle" idx="16385" hasCustomPrompt="1"/>
            <p:custDataLst>
              <p:tags r:id="rId2"/>
            </p:custDataLst>
          </p:nvPr>
        </p:nvSpPr>
        <p:spPr>
          <a:xfrm>
            <a:off x="466725" y="408199"/>
            <a:ext cx="8401050" cy="466513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7" name="装饰  6"/>
          <p:cNvSpPr>
            <a:spLocks noGrp="1"/>
          </p:cNvSpPr>
          <p:nvPr>
            <p:ph type="body" idx="16392" hasCustomPrompt="1"/>
            <p:custDataLst>
              <p:tags r:id="rId3"/>
            </p:custDataLst>
          </p:nvPr>
        </p:nvSpPr>
        <p:spPr>
          <a:xfrm>
            <a:off x="466725" y="2954584"/>
            <a:ext cx="2644775" cy="1827177"/>
          </a:xfrm>
          <a:custGeom>
            <a:avLst/>
            <a:gdLst>
              <a:gd name="connisteX0" fmla="*/ 0 w 3454400"/>
              <a:gd name="connsiteY0" fmla="*/ 0 h 2387600"/>
              <a:gd name="connisteX1" fmla="*/ 3454400 w 3454400"/>
              <a:gd name="connsiteY1" fmla="*/ 0 h 2387600"/>
              <a:gd name="connisteX2" fmla="*/ 3454400 w 3454400"/>
              <a:gd name="connsiteY2" fmla="*/ 2184400 h 2387600"/>
              <a:gd name="connisteX3" fmla="*/ 3251200 w 3454400"/>
              <a:gd name="connsiteY3" fmla="*/ 2387600 h 2387600"/>
              <a:gd name="connisteX4" fmla="*/ 203200 w 3454400"/>
              <a:gd name="connsiteY4" fmla="*/ 2387600 h 2387600"/>
              <a:gd name="connisteX5" fmla="*/ 0 w 3454400"/>
              <a:gd name="connsiteY5" fmla="*/ 2184400 h 2387600"/>
              <a:gd name="connisteX6" fmla="*/ 0 w 3454400"/>
              <a:gd name="connsiteY6" fmla="*/ 0 h 238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387600">
                <a:moveTo>
                  <a:pt x="0" y="0"/>
                </a:moveTo>
                <a:lnTo>
                  <a:pt x="3454400" y="0"/>
                </a:lnTo>
                <a:lnTo>
                  <a:pt x="3454400" y="2184400"/>
                </a:lnTo>
                <a:cubicBezTo>
                  <a:pt x="3454400" y="2296624"/>
                  <a:pt x="3363424" y="2387600"/>
                  <a:pt x="3251200" y="2387600"/>
                </a:cubicBezTo>
                <a:lnTo>
                  <a:pt x="203200" y="2387600"/>
                </a:lnTo>
                <a:cubicBezTo>
                  <a:pt x="90976" y="2387600"/>
                  <a:pt x="0" y="2296624"/>
                  <a:pt x="0" y="21844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图片占位符 7"/>
          <p:cNvSpPr>
            <a:spLocks noGrp="1"/>
          </p:cNvSpPr>
          <p:nvPr>
            <p:ph type="pic" idx="16393" hasCustomPrompt="1"/>
            <p:custDataLst>
              <p:tags r:id="rId4"/>
            </p:custDataLst>
          </p:nvPr>
        </p:nvSpPr>
        <p:spPr>
          <a:xfrm>
            <a:off x="466725" y="1166283"/>
            <a:ext cx="2644775" cy="1788301"/>
          </a:xfrm>
          <a:custGeom>
            <a:avLst/>
            <a:gdLst>
              <a:gd name="connisteX0" fmla="*/ 0 w 3454400"/>
              <a:gd name="connsiteY0" fmla="*/ 203200 h 2336800"/>
              <a:gd name="connisteX1" fmla="*/ 203200 w 3454400"/>
              <a:gd name="connsiteY1" fmla="*/ 0 h 2336800"/>
              <a:gd name="connisteX2" fmla="*/ 3251200 w 3454400"/>
              <a:gd name="connsiteY2" fmla="*/ 0 h 2336800"/>
              <a:gd name="connisteX3" fmla="*/ 3454400 w 3454400"/>
              <a:gd name="connsiteY3" fmla="*/ 203200 h 2336800"/>
              <a:gd name="connisteX4" fmla="*/ 3454400 w 3454400"/>
              <a:gd name="connsiteY4" fmla="*/ 2336800 h 2336800"/>
              <a:gd name="connisteX5" fmla="*/ 0 w 3454400"/>
              <a:gd name="connsiteY5" fmla="*/ 2336800 h 2336800"/>
              <a:gd name="connisteX6" fmla="*/ 0 w 3454400"/>
              <a:gd name="connsiteY6" fmla="*/ 20320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336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336800"/>
                </a:lnTo>
                <a:lnTo>
                  <a:pt x="0" y="23368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idx="16386" hasCustomPrompt="1"/>
            <p:custDataLst>
              <p:tags r:id="rId5"/>
            </p:custDataLst>
          </p:nvPr>
        </p:nvSpPr>
        <p:spPr>
          <a:xfrm>
            <a:off x="700088" y="3187841"/>
            <a:ext cx="2178050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0" name="文本占位符 9"/>
          <p:cNvSpPr>
            <a:spLocks noGrp="1"/>
          </p:cNvSpPr>
          <p:nvPr>
            <p:ph type="body" idx="16387" hasCustomPrompt="1"/>
            <p:custDataLst>
              <p:tags r:id="rId6"/>
            </p:custDataLst>
          </p:nvPr>
        </p:nvSpPr>
        <p:spPr>
          <a:xfrm>
            <a:off x="700088" y="3615478"/>
            <a:ext cx="2178050" cy="933027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1" name="装饰  0"/>
          <p:cNvSpPr>
            <a:spLocks noGrp="1"/>
          </p:cNvSpPr>
          <p:nvPr>
            <p:ph type="body" idx="16394" hasCustomPrompt="1"/>
            <p:custDataLst>
              <p:tags r:id="rId7"/>
            </p:custDataLst>
          </p:nvPr>
        </p:nvSpPr>
        <p:spPr>
          <a:xfrm>
            <a:off x="3344863" y="2954584"/>
            <a:ext cx="2644775" cy="1827177"/>
          </a:xfrm>
          <a:custGeom>
            <a:avLst/>
            <a:gdLst>
              <a:gd name="connisteX0" fmla="*/ 0 w 3454400"/>
              <a:gd name="connsiteY0" fmla="*/ 0 h 2387600"/>
              <a:gd name="connisteX1" fmla="*/ 3454400 w 3454400"/>
              <a:gd name="connsiteY1" fmla="*/ 0 h 2387600"/>
              <a:gd name="connisteX2" fmla="*/ 3454400 w 3454400"/>
              <a:gd name="connsiteY2" fmla="*/ 2184400 h 2387600"/>
              <a:gd name="connisteX3" fmla="*/ 3251200 w 3454400"/>
              <a:gd name="connsiteY3" fmla="*/ 2387600 h 2387600"/>
              <a:gd name="connisteX4" fmla="*/ 203200 w 3454400"/>
              <a:gd name="connsiteY4" fmla="*/ 2387600 h 2387600"/>
              <a:gd name="connisteX5" fmla="*/ 0 w 3454400"/>
              <a:gd name="connsiteY5" fmla="*/ 2184400 h 2387600"/>
              <a:gd name="connisteX6" fmla="*/ 0 w 3454400"/>
              <a:gd name="connsiteY6" fmla="*/ 0 h 238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387600">
                <a:moveTo>
                  <a:pt x="0" y="0"/>
                </a:moveTo>
                <a:lnTo>
                  <a:pt x="3454400" y="0"/>
                </a:lnTo>
                <a:lnTo>
                  <a:pt x="3454400" y="2184400"/>
                </a:lnTo>
                <a:cubicBezTo>
                  <a:pt x="3454400" y="2296624"/>
                  <a:pt x="3363424" y="2387600"/>
                  <a:pt x="3251200" y="2387600"/>
                </a:cubicBezTo>
                <a:lnTo>
                  <a:pt x="203200" y="2387600"/>
                </a:lnTo>
                <a:cubicBezTo>
                  <a:pt x="90976" y="2387600"/>
                  <a:pt x="0" y="2296624"/>
                  <a:pt x="0" y="21844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2" name="图片占位符 11"/>
          <p:cNvSpPr>
            <a:spLocks noGrp="1"/>
          </p:cNvSpPr>
          <p:nvPr>
            <p:ph type="pic" idx="16395" hasCustomPrompt="1"/>
            <p:custDataLst>
              <p:tags r:id="rId8"/>
            </p:custDataLst>
          </p:nvPr>
        </p:nvSpPr>
        <p:spPr>
          <a:xfrm>
            <a:off x="3344863" y="1166283"/>
            <a:ext cx="2644775" cy="1788301"/>
          </a:xfrm>
          <a:custGeom>
            <a:avLst/>
            <a:gdLst>
              <a:gd name="connisteX0" fmla="*/ 0 w 3454400"/>
              <a:gd name="connsiteY0" fmla="*/ 203200 h 2336800"/>
              <a:gd name="connisteX1" fmla="*/ 203200 w 3454400"/>
              <a:gd name="connsiteY1" fmla="*/ 0 h 2336800"/>
              <a:gd name="connisteX2" fmla="*/ 3251200 w 3454400"/>
              <a:gd name="connsiteY2" fmla="*/ 0 h 2336800"/>
              <a:gd name="connisteX3" fmla="*/ 3454400 w 3454400"/>
              <a:gd name="connsiteY3" fmla="*/ 203200 h 2336800"/>
              <a:gd name="connisteX4" fmla="*/ 3454400 w 3454400"/>
              <a:gd name="connsiteY4" fmla="*/ 2336800 h 2336800"/>
              <a:gd name="connisteX5" fmla="*/ 0 w 3454400"/>
              <a:gd name="connsiteY5" fmla="*/ 2336800 h 2336800"/>
              <a:gd name="connisteX6" fmla="*/ 0 w 3454400"/>
              <a:gd name="connsiteY6" fmla="*/ 20320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336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336800"/>
                </a:lnTo>
                <a:lnTo>
                  <a:pt x="0" y="23368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8" hasCustomPrompt="1"/>
            <p:custDataLst>
              <p:tags r:id="rId9"/>
            </p:custDataLst>
          </p:nvPr>
        </p:nvSpPr>
        <p:spPr>
          <a:xfrm>
            <a:off x="3578225" y="3187841"/>
            <a:ext cx="2178050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9" hasCustomPrompt="1"/>
            <p:custDataLst>
              <p:tags r:id="rId10"/>
            </p:custDataLst>
          </p:nvPr>
        </p:nvSpPr>
        <p:spPr>
          <a:xfrm>
            <a:off x="3578225" y="3615478"/>
            <a:ext cx="2178050" cy="933027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5" name="装饰  4"/>
          <p:cNvSpPr>
            <a:spLocks noGrp="1"/>
          </p:cNvSpPr>
          <p:nvPr>
            <p:ph type="body" idx="16396" hasCustomPrompt="1"/>
            <p:custDataLst>
              <p:tags r:id="rId11"/>
            </p:custDataLst>
          </p:nvPr>
        </p:nvSpPr>
        <p:spPr>
          <a:xfrm>
            <a:off x="6223000" y="2954584"/>
            <a:ext cx="2644775" cy="1827177"/>
          </a:xfrm>
          <a:custGeom>
            <a:avLst/>
            <a:gdLst>
              <a:gd name="connisteX0" fmla="*/ 0 w 3454400"/>
              <a:gd name="connsiteY0" fmla="*/ 0 h 2387600"/>
              <a:gd name="connisteX1" fmla="*/ 3454400 w 3454400"/>
              <a:gd name="connsiteY1" fmla="*/ 0 h 2387600"/>
              <a:gd name="connisteX2" fmla="*/ 3454400 w 3454400"/>
              <a:gd name="connsiteY2" fmla="*/ 2184400 h 2387600"/>
              <a:gd name="connisteX3" fmla="*/ 3251200 w 3454400"/>
              <a:gd name="connsiteY3" fmla="*/ 2387600 h 2387600"/>
              <a:gd name="connisteX4" fmla="*/ 203200 w 3454400"/>
              <a:gd name="connsiteY4" fmla="*/ 2387600 h 2387600"/>
              <a:gd name="connisteX5" fmla="*/ 0 w 3454400"/>
              <a:gd name="connsiteY5" fmla="*/ 2184400 h 2387600"/>
              <a:gd name="connisteX6" fmla="*/ 0 w 3454400"/>
              <a:gd name="connsiteY6" fmla="*/ 0 h 238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387600">
                <a:moveTo>
                  <a:pt x="0" y="0"/>
                </a:moveTo>
                <a:lnTo>
                  <a:pt x="3454400" y="0"/>
                </a:lnTo>
                <a:lnTo>
                  <a:pt x="3454400" y="2184400"/>
                </a:lnTo>
                <a:cubicBezTo>
                  <a:pt x="3454400" y="2296624"/>
                  <a:pt x="3363424" y="2387600"/>
                  <a:pt x="3251200" y="2387600"/>
                </a:cubicBezTo>
                <a:lnTo>
                  <a:pt x="203200" y="2387600"/>
                </a:lnTo>
                <a:cubicBezTo>
                  <a:pt x="90976" y="2387600"/>
                  <a:pt x="0" y="2296624"/>
                  <a:pt x="0" y="21844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6" name="图片占位符 15"/>
          <p:cNvSpPr>
            <a:spLocks noGrp="1"/>
          </p:cNvSpPr>
          <p:nvPr>
            <p:ph type="pic" idx="16397" hasCustomPrompt="1"/>
            <p:custDataLst>
              <p:tags r:id="rId12"/>
            </p:custDataLst>
          </p:nvPr>
        </p:nvSpPr>
        <p:spPr>
          <a:xfrm>
            <a:off x="6223000" y="1166283"/>
            <a:ext cx="2644775" cy="1788301"/>
          </a:xfrm>
          <a:custGeom>
            <a:avLst/>
            <a:gdLst>
              <a:gd name="connisteX0" fmla="*/ 0 w 3454400"/>
              <a:gd name="connsiteY0" fmla="*/ 203200 h 2336800"/>
              <a:gd name="connisteX1" fmla="*/ 203200 w 3454400"/>
              <a:gd name="connsiteY1" fmla="*/ 0 h 2336800"/>
              <a:gd name="connisteX2" fmla="*/ 3251200 w 3454400"/>
              <a:gd name="connsiteY2" fmla="*/ 0 h 2336800"/>
              <a:gd name="connisteX3" fmla="*/ 3454400 w 3454400"/>
              <a:gd name="connsiteY3" fmla="*/ 203200 h 2336800"/>
              <a:gd name="connisteX4" fmla="*/ 3454400 w 3454400"/>
              <a:gd name="connsiteY4" fmla="*/ 2336800 h 2336800"/>
              <a:gd name="connisteX5" fmla="*/ 0 w 3454400"/>
              <a:gd name="connsiteY5" fmla="*/ 2336800 h 2336800"/>
              <a:gd name="connisteX6" fmla="*/ 0 w 3454400"/>
              <a:gd name="connsiteY6" fmla="*/ 20320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336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336800"/>
                </a:lnTo>
                <a:lnTo>
                  <a:pt x="0" y="23368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7" name="文本占位符 16"/>
          <p:cNvSpPr>
            <a:spLocks noGrp="1"/>
          </p:cNvSpPr>
          <p:nvPr>
            <p:ph type="body" idx="16390" hasCustomPrompt="1"/>
            <p:custDataLst>
              <p:tags r:id="rId13"/>
            </p:custDataLst>
          </p:nvPr>
        </p:nvSpPr>
        <p:spPr>
          <a:xfrm>
            <a:off x="6456363" y="3187841"/>
            <a:ext cx="2178050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91" hasCustomPrompt="1"/>
            <p:custDataLst>
              <p:tags r:id="rId14"/>
            </p:custDataLst>
          </p:nvPr>
        </p:nvSpPr>
        <p:spPr>
          <a:xfrm>
            <a:off x="6456363" y="3615478"/>
            <a:ext cx="2178050" cy="933027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2000"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51_5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41747" y="4864373"/>
            <a:ext cx="2100263" cy="279422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92053" y="4864373"/>
            <a:ext cx="3150394" cy="279422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92491" y="4864373"/>
            <a:ext cx="2100263" cy="279422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6" name="标题 5"/>
          <p:cNvSpPr>
            <a:spLocks noGrp="1"/>
          </p:cNvSpPr>
          <p:nvPr>
            <p:ph type="ctrTitle" idx="16385" hasCustomPrompt="1"/>
            <p:custDataLst>
              <p:tags r:id="rId2"/>
            </p:custDataLst>
          </p:nvPr>
        </p:nvSpPr>
        <p:spPr>
          <a:xfrm>
            <a:off x="466725" y="2701890"/>
            <a:ext cx="8401050" cy="466513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idx="16394" hasCustomPrompt="1"/>
            <p:custDataLst>
              <p:tags r:id="rId3"/>
            </p:custDataLst>
          </p:nvPr>
        </p:nvSpPr>
        <p:spPr>
          <a:xfrm>
            <a:off x="466725" y="466513"/>
            <a:ext cx="8401050" cy="1827177"/>
          </a:xfrm>
          <a:custGeom>
            <a:avLst/>
            <a:gdLst>
              <a:gd name="connisteX0" fmla="*/ 0 w 10972800"/>
              <a:gd name="connsiteY0" fmla="*/ 203200 h 2387600"/>
              <a:gd name="connisteX1" fmla="*/ 203200 w 10972800"/>
              <a:gd name="connsiteY1" fmla="*/ 0 h 2387600"/>
              <a:gd name="connisteX2" fmla="*/ 10769600 w 10972800"/>
              <a:gd name="connsiteY2" fmla="*/ 0 h 2387600"/>
              <a:gd name="connisteX3" fmla="*/ 10972800 w 10972800"/>
              <a:gd name="connsiteY3" fmla="*/ 203200 h 2387600"/>
              <a:gd name="connisteX4" fmla="*/ 10972800 w 10972800"/>
              <a:gd name="connsiteY4" fmla="*/ 2184400 h 2387600"/>
              <a:gd name="connisteX5" fmla="*/ 10769600 w 10972800"/>
              <a:gd name="connsiteY5" fmla="*/ 2387600 h 2387600"/>
              <a:gd name="connisteX6" fmla="*/ 203200 w 10972800"/>
              <a:gd name="connsiteY6" fmla="*/ 2387600 h 2387600"/>
              <a:gd name="connisteX7" fmla="*/ 0 w 10972800"/>
              <a:gd name="connsiteY7" fmla="*/ 2184400 h 2387600"/>
              <a:gd name="connisteX8" fmla="*/ 0 w 10972800"/>
              <a:gd name="connsiteY8" fmla="*/ 203200 h 238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2387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184400"/>
                </a:lnTo>
                <a:cubicBezTo>
                  <a:pt x="10972800" y="2296624"/>
                  <a:pt x="10881824" y="2387600"/>
                  <a:pt x="10769600" y="2387600"/>
                </a:cubicBezTo>
                <a:lnTo>
                  <a:pt x="203200" y="2387600"/>
                </a:lnTo>
                <a:cubicBezTo>
                  <a:pt x="90976" y="2387600"/>
                  <a:pt x="0" y="2296624"/>
                  <a:pt x="0" y="21844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装饰  7"/>
          <p:cNvSpPr>
            <a:spLocks noGrp="1"/>
          </p:cNvSpPr>
          <p:nvPr>
            <p:ph type="body" idx="16395" hasCustomPrompt="1"/>
            <p:custDataLst>
              <p:tags r:id="rId4"/>
            </p:custDataLst>
          </p:nvPr>
        </p:nvSpPr>
        <p:spPr>
          <a:xfrm>
            <a:off x="466725" y="3459974"/>
            <a:ext cx="38894" cy="1321788"/>
          </a:xfrm>
          <a:custGeom>
            <a:avLst/>
            <a:gdLst>
              <a:gd name="connisteX0" fmla="*/ 0 w 50800"/>
              <a:gd name="connsiteY0" fmla="*/ 25400 h 1727200"/>
              <a:gd name="connisteX1" fmla="*/ 25400 w 50800"/>
              <a:gd name="connsiteY1" fmla="*/ 0 h 1727200"/>
              <a:gd name="connisteX2" fmla="*/ 25400 w 50800"/>
              <a:gd name="connsiteY2" fmla="*/ 0 h 1727200"/>
              <a:gd name="connisteX3" fmla="*/ 50800 w 50800"/>
              <a:gd name="connsiteY3" fmla="*/ 25400 h 1727200"/>
              <a:gd name="connisteX4" fmla="*/ 50800 w 50800"/>
              <a:gd name="connsiteY4" fmla="*/ 1701800 h 1727200"/>
              <a:gd name="connisteX5" fmla="*/ 25400 w 50800"/>
              <a:gd name="connsiteY5" fmla="*/ 1727200 h 1727200"/>
              <a:gd name="connisteX6" fmla="*/ 25400 w 50800"/>
              <a:gd name="connsiteY6" fmla="*/ 1727200 h 1727200"/>
              <a:gd name="connisteX7" fmla="*/ 0 w 50800"/>
              <a:gd name="connsiteY7" fmla="*/ 1701800 h 1727200"/>
              <a:gd name="connisteX8" fmla="*/ 0 w 50800"/>
              <a:gd name="connsiteY8" fmla="*/ 25400 h 172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7272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701800"/>
                </a:lnTo>
                <a:cubicBezTo>
                  <a:pt x="50800" y="1715828"/>
                  <a:pt x="39428" y="1727200"/>
                  <a:pt x="25400" y="1727200"/>
                </a:cubicBezTo>
                <a:lnTo>
                  <a:pt x="25400" y="1727200"/>
                </a:lnTo>
                <a:cubicBezTo>
                  <a:pt x="11372" y="1727200"/>
                  <a:pt x="0" y="1715828"/>
                  <a:pt x="0" y="17018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9" name="文本占位符 8"/>
          <p:cNvSpPr>
            <a:spLocks noGrp="1"/>
          </p:cNvSpPr>
          <p:nvPr>
            <p:ph type="body" idx="16386" hasCustomPrompt="1"/>
            <p:custDataLst>
              <p:tags r:id="rId5"/>
            </p:custDataLst>
          </p:nvPr>
        </p:nvSpPr>
        <p:spPr>
          <a:xfrm>
            <a:off x="583406" y="3459974"/>
            <a:ext cx="1633538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0" name="文本占位符 9"/>
          <p:cNvSpPr>
            <a:spLocks noGrp="1"/>
          </p:cNvSpPr>
          <p:nvPr>
            <p:ph type="body" idx="16387" hasCustomPrompt="1"/>
            <p:custDataLst>
              <p:tags r:id="rId6"/>
            </p:custDataLst>
          </p:nvPr>
        </p:nvSpPr>
        <p:spPr>
          <a:xfrm>
            <a:off x="583406" y="3848735"/>
            <a:ext cx="1633538" cy="933027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1" name="装饰  0"/>
          <p:cNvSpPr>
            <a:spLocks noGrp="1"/>
          </p:cNvSpPr>
          <p:nvPr>
            <p:ph type="body" idx="16396" hasCustomPrompt="1"/>
            <p:custDataLst>
              <p:tags r:id="rId7"/>
            </p:custDataLst>
          </p:nvPr>
        </p:nvSpPr>
        <p:spPr>
          <a:xfrm>
            <a:off x="2683669" y="3459974"/>
            <a:ext cx="38894" cy="1321788"/>
          </a:xfrm>
          <a:custGeom>
            <a:avLst/>
            <a:gdLst>
              <a:gd name="connisteX0" fmla="*/ 0 w 50800"/>
              <a:gd name="connsiteY0" fmla="*/ 25400 h 1727200"/>
              <a:gd name="connisteX1" fmla="*/ 25400 w 50800"/>
              <a:gd name="connsiteY1" fmla="*/ 0 h 1727200"/>
              <a:gd name="connisteX2" fmla="*/ 25400 w 50800"/>
              <a:gd name="connsiteY2" fmla="*/ 0 h 1727200"/>
              <a:gd name="connisteX3" fmla="*/ 50800 w 50800"/>
              <a:gd name="connsiteY3" fmla="*/ 25400 h 1727200"/>
              <a:gd name="connisteX4" fmla="*/ 50800 w 50800"/>
              <a:gd name="connsiteY4" fmla="*/ 1701800 h 1727200"/>
              <a:gd name="connisteX5" fmla="*/ 25400 w 50800"/>
              <a:gd name="connsiteY5" fmla="*/ 1727200 h 1727200"/>
              <a:gd name="connisteX6" fmla="*/ 25400 w 50800"/>
              <a:gd name="connsiteY6" fmla="*/ 1727200 h 1727200"/>
              <a:gd name="connisteX7" fmla="*/ 0 w 50800"/>
              <a:gd name="connsiteY7" fmla="*/ 1701800 h 1727200"/>
              <a:gd name="connisteX8" fmla="*/ 0 w 50800"/>
              <a:gd name="connsiteY8" fmla="*/ 25400 h 172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7272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701800"/>
                </a:lnTo>
                <a:cubicBezTo>
                  <a:pt x="50800" y="1715828"/>
                  <a:pt x="39428" y="1727200"/>
                  <a:pt x="25400" y="1727200"/>
                </a:cubicBezTo>
                <a:lnTo>
                  <a:pt x="25400" y="1727200"/>
                </a:lnTo>
                <a:cubicBezTo>
                  <a:pt x="11372" y="1727200"/>
                  <a:pt x="0" y="1715828"/>
                  <a:pt x="0" y="17018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2" name="文本占位符 11"/>
          <p:cNvSpPr>
            <a:spLocks noGrp="1"/>
          </p:cNvSpPr>
          <p:nvPr>
            <p:ph type="body" idx="16388" hasCustomPrompt="1"/>
            <p:custDataLst>
              <p:tags r:id="rId8"/>
            </p:custDataLst>
          </p:nvPr>
        </p:nvSpPr>
        <p:spPr>
          <a:xfrm>
            <a:off x="2800350" y="3459974"/>
            <a:ext cx="1633538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9" hasCustomPrompt="1"/>
            <p:custDataLst>
              <p:tags r:id="rId9"/>
            </p:custDataLst>
          </p:nvPr>
        </p:nvSpPr>
        <p:spPr>
          <a:xfrm>
            <a:off x="2800350" y="3848735"/>
            <a:ext cx="1633538" cy="933027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4" name="装饰  3"/>
          <p:cNvSpPr>
            <a:spLocks noGrp="1"/>
          </p:cNvSpPr>
          <p:nvPr>
            <p:ph type="body" idx="16397" hasCustomPrompt="1"/>
            <p:custDataLst>
              <p:tags r:id="rId10"/>
            </p:custDataLst>
          </p:nvPr>
        </p:nvSpPr>
        <p:spPr>
          <a:xfrm>
            <a:off x="4900613" y="3459974"/>
            <a:ext cx="38894" cy="1321788"/>
          </a:xfrm>
          <a:custGeom>
            <a:avLst/>
            <a:gdLst>
              <a:gd name="connisteX0" fmla="*/ 0 w 50800"/>
              <a:gd name="connsiteY0" fmla="*/ 25400 h 1727200"/>
              <a:gd name="connisteX1" fmla="*/ 25400 w 50800"/>
              <a:gd name="connsiteY1" fmla="*/ 0 h 1727200"/>
              <a:gd name="connisteX2" fmla="*/ 25400 w 50800"/>
              <a:gd name="connsiteY2" fmla="*/ 0 h 1727200"/>
              <a:gd name="connisteX3" fmla="*/ 50800 w 50800"/>
              <a:gd name="connsiteY3" fmla="*/ 25400 h 1727200"/>
              <a:gd name="connisteX4" fmla="*/ 50800 w 50800"/>
              <a:gd name="connsiteY4" fmla="*/ 1701800 h 1727200"/>
              <a:gd name="connisteX5" fmla="*/ 25400 w 50800"/>
              <a:gd name="connsiteY5" fmla="*/ 1727200 h 1727200"/>
              <a:gd name="connisteX6" fmla="*/ 25400 w 50800"/>
              <a:gd name="connsiteY6" fmla="*/ 1727200 h 1727200"/>
              <a:gd name="connisteX7" fmla="*/ 0 w 50800"/>
              <a:gd name="connsiteY7" fmla="*/ 1701800 h 1727200"/>
              <a:gd name="connisteX8" fmla="*/ 0 w 50800"/>
              <a:gd name="connsiteY8" fmla="*/ 25400 h 172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7272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701800"/>
                </a:lnTo>
                <a:cubicBezTo>
                  <a:pt x="50800" y="1715828"/>
                  <a:pt x="39428" y="1727200"/>
                  <a:pt x="25400" y="1727200"/>
                </a:cubicBezTo>
                <a:lnTo>
                  <a:pt x="25400" y="1727200"/>
                </a:lnTo>
                <a:cubicBezTo>
                  <a:pt x="11372" y="1727200"/>
                  <a:pt x="0" y="1715828"/>
                  <a:pt x="0" y="17018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90" hasCustomPrompt="1"/>
            <p:custDataLst>
              <p:tags r:id="rId11"/>
            </p:custDataLst>
          </p:nvPr>
        </p:nvSpPr>
        <p:spPr>
          <a:xfrm>
            <a:off x="5017294" y="3459974"/>
            <a:ext cx="1633538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91" hasCustomPrompt="1"/>
            <p:custDataLst>
              <p:tags r:id="rId12"/>
            </p:custDataLst>
          </p:nvPr>
        </p:nvSpPr>
        <p:spPr>
          <a:xfrm>
            <a:off x="5017294" y="3848735"/>
            <a:ext cx="1633538" cy="933027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7" name="装饰  6"/>
          <p:cNvSpPr>
            <a:spLocks noGrp="1"/>
          </p:cNvSpPr>
          <p:nvPr>
            <p:ph type="body" idx="16398" hasCustomPrompt="1"/>
            <p:custDataLst>
              <p:tags r:id="rId13"/>
            </p:custDataLst>
          </p:nvPr>
        </p:nvSpPr>
        <p:spPr>
          <a:xfrm>
            <a:off x="7117556" y="3459974"/>
            <a:ext cx="38894" cy="1321788"/>
          </a:xfrm>
          <a:custGeom>
            <a:avLst/>
            <a:gdLst>
              <a:gd name="connisteX0" fmla="*/ 0 w 50800"/>
              <a:gd name="connsiteY0" fmla="*/ 25400 h 1727200"/>
              <a:gd name="connisteX1" fmla="*/ 25400 w 50800"/>
              <a:gd name="connsiteY1" fmla="*/ 0 h 1727200"/>
              <a:gd name="connisteX2" fmla="*/ 25400 w 50800"/>
              <a:gd name="connsiteY2" fmla="*/ 0 h 1727200"/>
              <a:gd name="connisteX3" fmla="*/ 50800 w 50800"/>
              <a:gd name="connsiteY3" fmla="*/ 25400 h 1727200"/>
              <a:gd name="connisteX4" fmla="*/ 50800 w 50800"/>
              <a:gd name="connsiteY4" fmla="*/ 1701800 h 1727200"/>
              <a:gd name="connisteX5" fmla="*/ 25400 w 50800"/>
              <a:gd name="connsiteY5" fmla="*/ 1727200 h 1727200"/>
              <a:gd name="connisteX6" fmla="*/ 25400 w 50800"/>
              <a:gd name="connsiteY6" fmla="*/ 1727200 h 1727200"/>
              <a:gd name="connisteX7" fmla="*/ 0 w 50800"/>
              <a:gd name="connsiteY7" fmla="*/ 1701800 h 1727200"/>
              <a:gd name="connisteX8" fmla="*/ 0 w 50800"/>
              <a:gd name="connsiteY8" fmla="*/ 25400 h 172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7272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701800"/>
                </a:lnTo>
                <a:cubicBezTo>
                  <a:pt x="50800" y="1715828"/>
                  <a:pt x="39428" y="1727200"/>
                  <a:pt x="25400" y="1727200"/>
                </a:cubicBezTo>
                <a:lnTo>
                  <a:pt x="25400" y="1727200"/>
                </a:lnTo>
                <a:cubicBezTo>
                  <a:pt x="11372" y="1727200"/>
                  <a:pt x="0" y="1715828"/>
                  <a:pt x="0" y="17018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92" hasCustomPrompt="1"/>
            <p:custDataLst>
              <p:tags r:id="rId14"/>
            </p:custDataLst>
          </p:nvPr>
        </p:nvSpPr>
        <p:spPr>
          <a:xfrm>
            <a:off x="7234238" y="3459974"/>
            <a:ext cx="1633538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93" hasCustomPrompt="1"/>
            <p:custDataLst>
              <p:tags r:id="rId15"/>
            </p:custDataLst>
          </p:nvPr>
        </p:nvSpPr>
        <p:spPr>
          <a:xfrm>
            <a:off x="7234238" y="3848735"/>
            <a:ext cx="1633538" cy="933027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2000"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6_29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41747" y="4864373"/>
            <a:ext cx="2100263" cy="279422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92053" y="4864373"/>
            <a:ext cx="3150394" cy="279422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92491" y="4864373"/>
            <a:ext cx="2100263" cy="279422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6" name="标题 5"/>
          <p:cNvSpPr>
            <a:spLocks noGrp="1"/>
          </p:cNvSpPr>
          <p:nvPr>
            <p:ph type="ctrTitle" idx="16385" hasCustomPrompt="1"/>
            <p:custDataLst>
              <p:tags r:id="rId2"/>
            </p:custDataLst>
          </p:nvPr>
        </p:nvSpPr>
        <p:spPr>
          <a:xfrm>
            <a:off x="466725" y="408199"/>
            <a:ext cx="5659041" cy="466513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idx="16392" hasCustomPrompt="1"/>
            <p:custDataLst>
              <p:tags r:id="rId3"/>
            </p:custDataLst>
          </p:nvPr>
        </p:nvSpPr>
        <p:spPr>
          <a:xfrm>
            <a:off x="6592491" y="0"/>
            <a:ext cx="2742009" cy="5248275"/>
          </a:xfrm>
          <a:custGeom>
            <a:avLst/>
            <a:gdLst>
              <a:gd name="connisteX0" fmla="*/ 0 w 3581400"/>
              <a:gd name="connsiteY0" fmla="*/ 0 h 6858000"/>
              <a:gd name="connisteX1" fmla="*/ 3581400 w 3581400"/>
              <a:gd name="connsiteY1" fmla="*/ 0 h 6858000"/>
              <a:gd name="connisteX2" fmla="*/ 3581400 w 3581400"/>
              <a:gd name="connsiteY2" fmla="*/ 6858000 h 6858000"/>
              <a:gd name="connisteX3" fmla="*/ 0 w 3581400"/>
              <a:gd name="connsiteY3" fmla="*/ 6858000 h 6858000"/>
              <a:gd name="connisteX4" fmla="*/ 0 w 3581400"/>
              <a:gd name="connsiteY4" fmla="*/ 0 h 6858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</a:cxnLst>
            <a:pathLst>
              <a:path w="3581400" h="6858000">
                <a:moveTo>
                  <a:pt x="0" y="0"/>
                </a:moveTo>
                <a:lnTo>
                  <a:pt x="3581400" y="0"/>
                </a:lnTo>
                <a:lnTo>
                  <a:pt x="35814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装饰  7"/>
          <p:cNvSpPr>
            <a:spLocks noGrp="1"/>
          </p:cNvSpPr>
          <p:nvPr>
            <p:ph type="body" idx="16393" hasCustomPrompt="1"/>
            <p:custDataLst>
              <p:tags r:id="rId4"/>
            </p:custDataLst>
          </p:nvPr>
        </p:nvSpPr>
        <p:spPr>
          <a:xfrm>
            <a:off x="466725" y="1749425"/>
            <a:ext cx="38894" cy="855274"/>
          </a:xfrm>
          <a:custGeom>
            <a:avLst/>
            <a:gdLst>
              <a:gd name="connisteX0" fmla="*/ 0 w 50800"/>
              <a:gd name="connsiteY0" fmla="*/ 25400 h 1117600"/>
              <a:gd name="connisteX1" fmla="*/ 25400 w 50800"/>
              <a:gd name="connsiteY1" fmla="*/ 0 h 1117600"/>
              <a:gd name="connisteX2" fmla="*/ 25400 w 50800"/>
              <a:gd name="connsiteY2" fmla="*/ 0 h 1117600"/>
              <a:gd name="connisteX3" fmla="*/ 50800 w 50800"/>
              <a:gd name="connsiteY3" fmla="*/ 25400 h 1117600"/>
              <a:gd name="connisteX4" fmla="*/ 50800 w 50800"/>
              <a:gd name="connsiteY4" fmla="*/ 1092200 h 1117600"/>
              <a:gd name="connisteX5" fmla="*/ 25400 w 50800"/>
              <a:gd name="connsiteY5" fmla="*/ 1117600 h 1117600"/>
              <a:gd name="connisteX6" fmla="*/ 25400 w 50800"/>
              <a:gd name="connsiteY6" fmla="*/ 1117600 h 1117600"/>
              <a:gd name="connisteX7" fmla="*/ 0 w 50800"/>
              <a:gd name="connsiteY7" fmla="*/ 1092200 h 1117600"/>
              <a:gd name="connisteX8" fmla="*/ 0 w 50800"/>
              <a:gd name="connsiteY8" fmla="*/ 25400 h 111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1176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092200"/>
                </a:lnTo>
                <a:cubicBezTo>
                  <a:pt x="50800" y="1106228"/>
                  <a:pt x="39428" y="1117600"/>
                  <a:pt x="25400" y="1117600"/>
                </a:cubicBezTo>
                <a:lnTo>
                  <a:pt x="25400" y="1117600"/>
                </a:lnTo>
                <a:cubicBezTo>
                  <a:pt x="11372" y="1117600"/>
                  <a:pt x="0" y="1106228"/>
                  <a:pt x="0" y="10922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9" name="文本占位符 8"/>
          <p:cNvSpPr>
            <a:spLocks noGrp="1"/>
          </p:cNvSpPr>
          <p:nvPr>
            <p:ph type="body" idx="16386" hasCustomPrompt="1"/>
            <p:custDataLst>
              <p:tags r:id="rId5"/>
            </p:custDataLst>
          </p:nvPr>
        </p:nvSpPr>
        <p:spPr>
          <a:xfrm>
            <a:off x="583406" y="1749425"/>
            <a:ext cx="5542359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" name="文本占位符 9"/>
          <p:cNvSpPr>
            <a:spLocks noGrp="1"/>
          </p:cNvSpPr>
          <p:nvPr>
            <p:ph type="body" idx="16387" hasCustomPrompt="1"/>
            <p:custDataLst>
              <p:tags r:id="rId6"/>
            </p:custDataLst>
          </p:nvPr>
        </p:nvSpPr>
        <p:spPr>
          <a:xfrm>
            <a:off x="583406" y="2138186"/>
            <a:ext cx="5542359" cy="466513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1" name="装饰  0"/>
          <p:cNvSpPr>
            <a:spLocks noGrp="1"/>
          </p:cNvSpPr>
          <p:nvPr>
            <p:ph type="body" idx="16394" hasCustomPrompt="1"/>
            <p:custDataLst>
              <p:tags r:id="rId7"/>
            </p:custDataLst>
          </p:nvPr>
        </p:nvSpPr>
        <p:spPr>
          <a:xfrm>
            <a:off x="466725" y="2837956"/>
            <a:ext cx="38894" cy="855274"/>
          </a:xfrm>
          <a:custGeom>
            <a:avLst/>
            <a:gdLst>
              <a:gd name="connisteX0" fmla="*/ 0 w 50800"/>
              <a:gd name="connsiteY0" fmla="*/ 25400 h 1117600"/>
              <a:gd name="connisteX1" fmla="*/ 25400 w 50800"/>
              <a:gd name="connsiteY1" fmla="*/ 0 h 1117600"/>
              <a:gd name="connisteX2" fmla="*/ 25400 w 50800"/>
              <a:gd name="connsiteY2" fmla="*/ 0 h 1117600"/>
              <a:gd name="connisteX3" fmla="*/ 50800 w 50800"/>
              <a:gd name="connsiteY3" fmla="*/ 25400 h 1117600"/>
              <a:gd name="connisteX4" fmla="*/ 50800 w 50800"/>
              <a:gd name="connsiteY4" fmla="*/ 1092200 h 1117600"/>
              <a:gd name="connisteX5" fmla="*/ 25400 w 50800"/>
              <a:gd name="connsiteY5" fmla="*/ 1117600 h 1117600"/>
              <a:gd name="connisteX6" fmla="*/ 25400 w 50800"/>
              <a:gd name="connsiteY6" fmla="*/ 1117600 h 1117600"/>
              <a:gd name="connisteX7" fmla="*/ 0 w 50800"/>
              <a:gd name="connsiteY7" fmla="*/ 1092200 h 1117600"/>
              <a:gd name="connisteX8" fmla="*/ 0 w 50800"/>
              <a:gd name="connsiteY8" fmla="*/ 25400 h 111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1176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092200"/>
                </a:lnTo>
                <a:cubicBezTo>
                  <a:pt x="50800" y="1106228"/>
                  <a:pt x="39428" y="1117600"/>
                  <a:pt x="25400" y="1117600"/>
                </a:cubicBezTo>
                <a:lnTo>
                  <a:pt x="25400" y="1117600"/>
                </a:lnTo>
                <a:cubicBezTo>
                  <a:pt x="11372" y="1117600"/>
                  <a:pt x="0" y="1106228"/>
                  <a:pt x="0" y="10922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2" name="文本占位符 11"/>
          <p:cNvSpPr>
            <a:spLocks noGrp="1"/>
          </p:cNvSpPr>
          <p:nvPr>
            <p:ph type="body" idx="16388" hasCustomPrompt="1"/>
            <p:custDataLst>
              <p:tags r:id="rId8"/>
            </p:custDataLst>
          </p:nvPr>
        </p:nvSpPr>
        <p:spPr>
          <a:xfrm>
            <a:off x="583406" y="2837956"/>
            <a:ext cx="5542359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9" hasCustomPrompt="1"/>
            <p:custDataLst>
              <p:tags r:id="rId9"/>
            </p:custDataLst>
          </p:nvPr>
        </p:nvSpPr>
        <p:spPr>
          <a:xfrm>
            <a:off x="583406" y="3226717"/>
            <a:ext cx="5542359" cy="466513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4" name="装饰  3"/>
          <p:cNvSpPr>
            <a:spLocks noGrp="1"/>
          </p:cNvSpPr>
          <p:nvPr>
            <p:ph type="body" idx="16395" hasCustomPrompt="1"/>
            <p:custDataLst>
              <p:tags r:id="rId10"/>
            </p:custDataLst>
          </p:nvPr>
        </p:nvSpPr>
        <p:spPr>
          <a:xfrm>
            <a:off x="466725" y="3926487"/>
            <a:ext cx="38894" cy="855274"/>
          </a:xfrm>
          <a:custGeom>
            <a:avLst/>
            <a:gdLst>
              <a:gd name="connisteX0" fmla="*/ 0 w 50800"/>
              <a:gd name="connsiteY0" fmla="*/ 25400 h 1117600"/>
              <a:gd name="connisteX1" fmla="*/ 25400 w 50800"/>
              <a:gd name="connsiteY1" fmla="*/ 0 h 1117600"/>
              <a:gd name="connisteX2" fmla="*/ 25400 w 50800"/>
              <a:gd name="connsiteY2" fmla="*/ 0 h 1117600"/>
              <a:gd name="connisteX3" fmla="*/ 50800 w 50800"/>
              <a:gd name="connsiteY3" fmla="*/ 25400 h 1117600"/>
              <a:gd name="connisteX4" fmla="*/ 50800 w 50800"/>
              <a:gd name="connsiteY4" fmla="*/ 1092200 h 1117600"/>
              <a:gd name="connisteX5" fmla="*/ 25400 w 50800"/>
              <a:gd name="connsiteY5" fmla="*/ 1117600 h 1117600"/>
              <a:gd name="connisteX6" fmla="*/ 25400 w 50800"/>
              <a:gd name="connsiteY6" fmla="*/ 1117600 h 1117600"/>
              <a:gd name="connisteX7" fmla="*/ 0 w 50800"/>
              <a:gd name="connsiteY7" fmla="*/ 1092200 h 1117600"/>
              <a:gd name="connisteX8" fmla="*/ 0 w 50800"/>
              <a:gd name="connsiteY8" fmla="*/ 25400 h 111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1176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092200"/>
                </a:lnTo>
                <a:cubicBezTo>
                  <a:pt x="50800" y="1106228"/>
                  <a:pt x="39428" y="1117600"/>
                  <a:pt x="25400" y="1117600"/>
                </a:cubicBezTo>
                <a:lnTo>
                  <a:pt x="25400" y="1117600"/>
                </a:lnTo>
                <a:cubicBezTo>
                  <a:pt x="11372" y="1117600"/>
                  <a:pt x="0" y="1106228"/>
                  <a:pt x="0" y="10922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90" hasCustomPrompt="1"/>
            <p:custDataLst>
              <p:tags r:id="rId11"/>
            </p:custDataLst>
          </p:nvPr>
        </p:nvSpPr>
        <p:spPr>
          <a:xfrm>
            <a:off x="583406" y="3926487"/>
            <a:ext cx="5542359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91" hasCustomPrompt="1"/>
            <p:custDataLst>
              <p:tags r:id="rId12"/>
            </p:custDataLst>
          </p:nvPr>
        </p:nvSpPr>
        <p:spPr>
          <a:xfrm>
            <a:off x="583406" y="4315248"/>
            <a:ext cx="5542359" cy="466513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2000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 userDrawn="1"/>
        </p:nvGrpSpPr>
        <p:grpSpPr>
          <a:xfrm flipH="1">
            <a:off x="-114254" y="-200718"/>
            <a:ext cx="9694093" cy="5732614"/>
            <a:chOff x="-210" y="-413"/>
            <a:chExt cx="19939" cy="11796"/>
          </a:xfrm>
        </p:grpSpPr>
        <p:sp>
          <p:nvSpPr>
            <p:cNvPr id="7" name="Freeform 6"/>
            <p:cNvSpPr/>
            <p:nvPr/>
          </p:nvSpPr>
          <p:spPr bwMode="auto">
            <a:xfrm flipH="1">
              <a:off x="-210" y="8994"/>
              <a:ext cx="9604" cy="2389"/>
            </a:xfrm>
            <a:custGeom>
              <a:avLst/>
              <a:gdLst>
                <a:gd name="T0" fmla="*/ 7435 w 7435"/>
                <a:gd name="T1" fmla="*/ 0 h 2476"/>
                <a:gd name="T2" fmla="*/ 0 w 7435"/>
                <a:gd name="T3" fmla="*/ 2271 h 2476"/>
                <a:gd name="T4" fmla="*/ 7435 w 7435"/>
                <a:gd name="T5" fmla="*/ 1842 h 2476"/>
                <a:gd name="T6" fmla="*/ 7435 w 7435"/>
                <a:gd name="T7" fmla="*/ 0 h 2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35" h="2476">
                  <a:moveTo>
                    <a:pt x="7435" y="0"/>
                  </a:moveTo>
                  <a:cubicBezTo>
                    <a:pt x="5160" y="1375"/>
                    <a:pt x="2672" y="2102"/>
                    <a:pt x="0" y="2271"/>
                  </a:cubicBezTo>
                  <a:cubicBezTo>
                    <a:pt x="2156" y="2476"/>
                    <a:pt x="4516" y="2461"/>
                    <a:pt x="7435" y="1842"/>
                  </a:cubicBezTo>
                  <a:lnTo>
                    <a:pt x="7435" y="0"/>
                  </a:lnTo>
                  <a:close/>
                </a:path>
              </a:pathLst>
            </a:custGeom>
            <a:gradFill>
              <a:gsLst>
                <a:gs pos="99000">
                  <a:srgbClr val="568867"/>
                </a:gs>
                <a:gs pos="0">
                  <a:srgbClr val="C0D8BD"/>
                </a:gs>
              </a:gsLst>
              <a:lin ang="5400000" scaled="0"/>
            </a:gra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/>
            <a:lstStyle/>
            <a:p>
              <a:pPr algn="ctr"/>
              <a:endParaRPr lang="zh-CN" altLang="en-US" sz="1530">
                <a:solidFill>
                  <a:schemeClr val="bg1"/>
                </a:solidFill>
                <a:latin typeface="+mj-ea"/>
                <a:ea typeface="+mj-ea"/>
                <a:cs typeface="阿里巴巴普惠体" panose="00020600040101010101" charset="-122"/>
              </a:endParaRPr>
            </a:p>
          </p:txBody>
        </p:sp>
        <p:sp>
          <p:nvSpPr>
            <p:cNvPr id="8" name="Freeform 6"/>
            <p:cNvSpPr/>
            <p:nvPr/>
          </p:nvSpPr>
          <p:spPr bwMode="auto">
            <a:xfrm rot="10800000" flipH="1">
              <a:off x="13758" y="-413"/>
              <a:ext cx="5971" cy="1486"/>
            </a:xfrm>
            <a:custGeom>
              <a:avLst/>
              <a:gdLst>
                <a:gd name="T0" fmla="*/ 7435 w 7435"/>
                <a:gd name="T1" fmla="*/ 0 h 2476"/>
                <a:gd name="T2" fmla="*/ 0 w 7435"/>
                <a:gd name="T3" fmla="*/ 2271 h 2476"/>
                <a:gd name="T4" fmla="*/ 7435 w 7435"/>
                <a:gd name="T5" fmla="*/ 1842 h 2476"/>
                <a:gd name="T6" fmla="*/ 7435 w 7435"/>
                <a:gd name="T7" fmla="*/ 0 h 2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35" h="2476">
                  <a:moveTo>
                    <a:pt x="7435" y="0"/>
                  </a:moveTo>
                  <a:cubicBezTo>
                    <a:pt x="5160" y="1375"/>
                    <a:pt x="2672" y="2102"/>
                    <a:pt x="0" y="2271"/>
                  </a:cubicBezTo>
                  <a:cubicBezTo>
                    <a:pt x="2156" y="2476"/>
                    <a:pt x="4516" y="2461"/>
                    <a:pt x="7435" y="1842"/>
                  </a:cubicBezTo>
                  <a:lnTo>
                    <a:pt x="7435" y="0"/>
                  </a:lnTo>
                  <a:close/>
                </a:path>
              </a:pathLst>
            </a:custGeom>
            <a:gradFill>
              <a:gsLst>
                <a:gs pos="99000">
                  <a:srgbClr val="568867"/>
                </a:gs>
                <a:gs pos="0">
                  <a:srgbClr val="C0D8BD"/>
                </a:gs>
              </a:gsLst>
              <a:lin ang="5400000" scaled="0"/>
            </a:gra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/>
            <a:lstStyle/>
            <a:p>
              <a:pPr algn="ctr"/>
              <a:endParaRPr lang="zh-CN" altLang="en-US" sz="1530">
                <a:solidFill>
                  <a:schemeClr val="bg1"/>
                </a:solidFill>
                <a:latin typeface="+mj-ea"/>
                <a:ea typeface="+mj-ea"/>
                <a:cs typeface="阿里巴巴普惠体" panose="00020600040101010101" charset="-122"/>
              </a:endParaRPr>
            </a:p>
          </p:txBody>
        </p:sp>
      </p:grpSp>
      <p:sp>
        <p:nvSpPr>
          <p:cNvPr id="17" name="椭圆 16"/>
          <p:cNvSpPr/>
          <p:nvPr userDrawn="1"/>
        </p:nvSpPr>
        <p:spPr>
          <a:xfrm>
            <a:off x="314563" y="455868"/>
            <a:ext cx="215867" cy="221130"/>
          </a:xfrm>
          <a:prstGeom prst="ellipse">
            <a:avLst/>
          </a:prstGeom>
          <a:solidFill>
            <a:srgbClr val="1C6F12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80">
              <a:latin typeface="阿里巴巴普惠体" panose="00020600040101010101" charset="-122"/>
              <a:ea typeface="阿里巴巴普惠体" panose="00020600040101010101" charset="-122"/>
              <a:cs typeface="阿里巴巴普惠体" panose="00020600040101010101" charset="-122"/>
            </a:endParaRPr>
          </a:p>
        </p:txBody>
      </p:sp>
      <p:sp>
        <p:nvSpPr>
          <p:cNvPr id="9" name="文本框 8"/>
          <p:cNvSpPr txBox="1"/>
          <p:nvPr userDrawn="1"/>
        </p:nvSpPr>
        <p:spPr>
          <a:xfrm>
            <a:off x="293171" y="294516"/>
            <a:ext cx="3363931" cy="467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  <a:defRPr/>
            </a:pPr>
            <a:r>
              <a:rPr lang="zh-CN" altLang="en-US" sz="2450" dirty="0">
                <a:ln w="4445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114300" stA="11000" endPos="83000" dist="12700" dir="5400000" sy="-100000" algn="bl" rotWithShape="0"/>
                </a:effectLst>
                <a:latin typeface="思源宋体 CN Heavy" panose="02020900000000000000" charset="-122"/>
                <a:ea typeface="思源宋体 CN Heavy" panose="02020900000000000000" charset="-122"/>
                <a:cs typeface="+mn-ea"/>
                <a:sym typeface="+mn-lt"/>
              </a:rPr>
              <a:t>乡村振兴基本情况介绍</a:t>
            </a:r>
            <a:endParaRPr lang="zh-CN" altLang="en-US" sz="2450" dirty="0">
              <a:ln w="4445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reflection blurRad="114300" stA="11000" endPos="83000" dist="12700" dir="5400000" sy="-100000" algn="bl" rotWithShape="0"/>
              </a:effectLst>
              <a:latin typeface="思源宋体 CN Heavy" panose="02020900000000000000" charset="-122"/>
              <a:ea typeface="思源宋体 CN Heavy" panose="02020900000000000000" charset="-122"/>
              <a:cs typeface="+mn-ea"/>
              <a:sym typeface="+mn-lt"/>
            </a:endParaRPr>
          </a:p>
        </p:txBody>
      </p:sp>
    </p:spTree>
  </p:cSld>
  <p:clrMapOvr>
    <a:masterClrMapping/>
  </p:clrMapOvr>
  <p:transition advTm="2000">
    <p:wedge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0" animBg="1"/>
      <p:bldP spid="17" grpId="1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 userDrawn="1"/>
        </p:nvGrpSpPr>
        <p:grpSpPr>
          <a:xfrm flipH="1">
            <a:off x="-114254" y="-200718"/>
            <a:ext cx="9694093" cy="5732614"/>
            <a:chOff x="-210" y="-413"/>
            <a:chExt cx="19939" cy="11796"/>
          </a:xfrm>
        </p:grpSpPr>
        <p:sp>
          <p:nvSpPr>
            <p:cNvPr id="7" name="Freeform 6"/>
            <p:cNvSpPr/>
            <p:nvPr/>
          </p:nvSpPr>
          <p:spPr bwMode="auto">
            <a:xfrm flipH="1">
              <a:off x="-210" y="8994"/>
              <a:ext cx="9604" cy="2389"/>
            </a:xfrm>
            <a:custGeom>
              <a:avLst/>
              <a:gdLst>
                <a:gd name="T0" fmla="*/ 7435 w 7435"/>
                <a:gd name="T1" fmla="*/ 0 h 2476"/>
                <a:gd name="T2" fmla="*/ 0 w 7435"/>
                <a:gd name="T3" fmla="*/ 2271 h 2476"/>
                <a:gd name="T4" fmla="*/ 7435 w 7435"/>
                <a:gd name="T5" fmla="*/ 1842 h 2476"/>
                <a:gd name="T6" fmla="*/ 7435 w 7435"/>
                <a:gd name="T7" fmla="*/ 0 h 2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35" h="2476">
                  <a:moveTo>
                    <a:pt x="7435" y="0"/>
                  </a:moveTo>
                  <a:cubicBezTo>
                    <a:pt x="5160" y="1375"/>
                    <a:pt x="2672" y="2102"/>
                    <a:pt x="0" y="2271"/>
                  </a:cubicBezTo>
                  <a:cubicBezTo>
                    <a:pt x="2156" y="2476"/>
                    <a:pt x="4516" y="2461"/>
                    <a:pt x="7435" y="1842"/>
                  </a:cubicBezTo>
                  <a:lnTo>
                    <a:pt x="7435" y="0"/>
                  </a:lnTo>
                  <a:close/>
                </a:path>
              </a:pathLst>
            </a:custGeom>
            <a:gradFill>
              <a:gsLst>
                <a:gs pos="99000">
                  <a:srgbClr val="568867"/>
                </a:gs>
                <a:gs pos="0">
                  <a:srgbClr val="C0D8BD"/>
                </a:gs>
              </a:gsLst>
              <a:lin ang="5400000" scaled="0"/>
            </a:gra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/>
            <a:lstStyle/>
            <a:p>
              <a:pPr algn="ctr"/>
              <a:endParaRPr lang="zh-CN" altLang="en-US" sz="1530">
                <a:solidFill>
                  <a:schemeClr val="bg1"/>
                </a:solidFill>
                <a:latin typeface="+mj-ea"/>
                <a:ea typeface="+mj-ea"/>
                <a:cs typeface="阿里巴巴普惠体" panose="00020600040101010101" charset="-122"/>
              </a:endParaRPr>
            </a:p>
          </p:txBody>
        </p:sp>
        <p:sp>
          <p:nvSpPr>
            <p:cNvPr id="8" name="Freeform 6"/>
            <p:cNvSpPr/>
            <p:nvPr/>
          </p:nvSpPr>
          <p:spPr bwMode="auto">
            <a:xfrm rot="10800000" flipH="1">
              <a:off x="13758" y="-413"/>
              <a:ext cx="5971" cy="1486"/>
            </a:xfrm>
            <a:custGeom>
              <a:avLst/>
              <a:gdLst>
                <a:gd name="T0" fmla="*/ 7435 w 7435"/>
                <a:gd name="T1" fmla="*/ 0 h 2476"/>
                <a:gd name="T2" fmla="*/ 0 w 7435"/>
                <a:gd name="T3" fmla="*/ 2271 h 2476"/>
                <a:gd name="T4" fmla="*/ 7435 w 7435"/>
                <a:gd name="T5" fmla="*/ 1842 h 2476"/>
                <a:gd name="T6" fmla="*/ 7435 w 7435"/>
                <a:gd name="T7" fmla="*/ 0 h 2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35" h="2476">
                  <a:moveTo>
                    <a:pt x="7435" y="0"/>
                  </a:moveTo>
                  <a:cubicBezTo>
                    <a:pt x="5160" y="1375"/>
                    <a:pt x="2672" y="2102"/>
                    <a:pt x="0" y="2271"/>
                  </a:cubicBezTo>
                  <a:cubicBezTo>
                    <a:pt x="2156" y="2476"/>
                    <a:pt x="4516" y="2461"/>
                    <a:pt x="7435" y="1842"/>
                  </a:cubicBezTo>
                  <a:lnTo>
                    <a:pt x="7435" y="0"/>
                  </a:lnTo>
                  <a:close/>
                </a:path>
              </a:pathLst>
            </a:custGeom>
            <a:gradFill>
              <a:gsLst>
                <a:gs pos="99000">
                  <a:srgbClr val="568867"/>
                </a:gs>
                <a:gs pos="0">
                  <a:srgbClr val="C0D8BD"/>
                </a:gs>
              </a:gsLst>
              <a:lin ang="5400000" scaled="0"/>
            </a:gra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/>
            <a:lstStyle/>
            <a:p>
              <a:pPr algn="ctr"/>
              <a:endParaRPr lang="zh-CN" altLang="en-US" sz="1530">
                <a:solidFill>
                  <a:schemeClr val="bg1"/>
                </a:solidFill>
                <a:latin typeface="+mj-ea"/>
                <a:ea typeface="+mj-ea"/>
                <a:cs typeface="阿里巴巴普惠体" panose="00020600040101010101" charset="-122"/>
              </a:endParaRPr>
            </a:p>
          </p:txBody>
        </p:sp>
      </p:grpSp>
      <p:sp>
        <p:nvSpPr>
          <p:cNvPr id="17" name="椭圆 16"/>
          <p:cNvSpPr/>
          <p:nvPr userDrawn="1"/>
        </p:nvSpPr>
        <p:spPr>
          <a:xfrm>
            <a:off x="314563" y="455868"/>
            <a:ext cx="215867" cy="221130"/>
          </a:xfrm>
          <a:prstGeom prst="ellipse">
            <a:avLst/>
          </a:prstGeom>
          <a:solidFill>
            <a:srgbClr val="1C6F12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80">
              <a:latin typeface="阿里巴巴普惠体" panose="00020600040101010101" charset="-122"/>
              <a:ea typeface="阿里巴巴普惠体" panose="00020600040101010101" charset="-122"/>
              <a:cs typeface="阿里巴巴普惠体" panose="00020600040101010101" charset="-122"/>
            </a:endParaRPr>
          </a:p>
        </p:txBody>
      </p:sp>
      <p:sp>
        <p:nvSpPr>
          <p:cNvPr id="9" name="文本框 8"/>
          <p:cNvSpPr txBox="1"/>
          <p:nvPr userDrawn="1"/>
        </p:nvSpPr>
        <p:spPr>
          <a:xfrm>
            <a:off x="293171" y="294516"/>
            <a:ext cx="3363931" cy="467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  <a:defRPr/>
            </a:pPr>
            <a:r>
              <a:rPr lang="zh-CN" altLang="en-US" sz="2450" dirty="0">
                <a:ln w="4445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114300" stA="11000" endPos="83000" dist="12700" dir="5400000" sy="-100000" algn="bl" rotWithShape="0"/>
                </a:effectLst>
                <a:latin typeface="思源宋体 CN Heavy" panose="02020900000000000000" charset="-122"/>
                <a:ea typeface="思源宋体 CN Heavy" panose="02020900000000000000" charset="-122"/>
                <a:cs typeface="+mn-ea"/>
                <a:sym typeface="+mn-lt"/>
              </a:rPr>
              <a:t>乡村振兴建设特色工作</a:t>
            </a:r>
            <a:endParaRPr lang="zh-CN" altLang="en-US" sz="2450" dirty="0">
              <a:ln w="4445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reflection blurRad="114300" stA="11000" endPos="83000" dist="12700" dir="5400000" sy="-100000" algn="bl" rotWithShape="0"/>
              </a:effectLst>
              <a:latin typeface="思源宋体 CN Heavy" panose="02020900000000000000" charset="-122"/>
              <a:ea typeface="思源宋体 CN Heavy" panose="02020900000000000000" charset="-122"/>
              <a:cs typeface="+mn-ea"/>
              <a:sym typeface="+mn-lt"/>
            </a:endParaRPr>
          </a:p>
        </p:txBody>
      </p:sp>
    </p:spTree>
  </p:cSld>
  <p:clrMapOvr>
    <a:masterClrMapping/>
  </p:clrMapOvr>
  <p:transition advTm="2000">
    <p:wedge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0" animBg="1"/>
      <p:bldP spid="17" grpId="1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 userDrawn="1"/>
        </p:nvGrpSpPr>
        <p:grpSpPr>
          <a:xfrm flipH="1">
            <a:off x="-114254" y="-200718"/>
            <a:ext cx="9694093" cy="5732614"/>
            <a:chOff x="-210" y="-413"/>
            <a:chExt cx="19939" cy="11796"/>
          </a:xfrm>
        </p:grpSpPr>
        <p:sp>
          <p:nvSpPr>
            <p:cNvPr id="7" name="Freeform 6"/>
            <p:cNvSpPr/>
            <p:nvPr/>
          </p:nvSpPr>
          <p:spPr bwMode="auto">
            <a:xfrm flipH="1">
              <a:off x="-210" y="8994"/>
              <a:ext cx="9604" cy="2389"/>
            </a:xfrm>
            <a:custGeom>
              <a:avLst/>
              <a:gdLst>
                <a:gd name="T0" fmla="*/ 7435 w 7435"/>
                <a:gd name="T1" fmla="*/ 0 h 2476"/>
                <a:gd name="T2" fmla="*/ 0 w 7435"/>
                <a:gd name="T3" fmla="*/ 2271 h 2476"/>
                <a:gd name="T4" fmla="*/ 7435 w 7435"/>
                <a:gd name="T5" fmla="*/ 1842 h 2476"/>
                <a:gd name="T6" fmla="*/ 7435 w 7435"/>
                <a:gd name="T7" fmla="*/ 0 h 2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35" h="2476">
                  <a:moveTo>
                    <a:pt x="7435" y="0"/>
                  </a:moveTo>
                  <a:cubicBezTo>
                    <a:pt x="5160" y="1375"/>
                    <a:pt x="2672" y="2102"/>
                    <a:pt x="0" y="2271"/>
                  </a:cubicBezTo>
                  <a:cubicBezTo>
                    <a:pt x="2156" y="2476"/>
                    <a:pt x="4516" y="2461"/>
                    <a:pt x="7435" y="1842"/>
                  </a:cubicBezTo>
                  <a:lnTo>
                    <a:pt x="7435" y="0"/>
                  </a:lnTo>
                  <a:close/>
                </a:path>
              </a:pathLst>
            </a:custGeom>
            <a:gradFill>
              <a:gsLst>
                <a:gs pos="99000">
                  <a:srgbClr val="568867"/>
                </a:gs>
                <a:gs pos="0">
                  <a:srgbClr val="C0D8BD"/>
                </a:gs>
              </a:gsLst>
              <a:lin ang="5400000" scaled="0"/>
            </a:gra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/>
            <a:lstStyle/>
            <a:p>
              <a:pPr algn="ctr"/>
              <a:endParaRPr lang="zh-CN" altLang="en-US" sz="1530">
                <a:solidFill>
                  <a:schemeClr val="bg1"/>
                </a:solidFill>
                <a:latin typeface="+mj-ea"/>
                <a:ea typeface="+mj-ea"/>
                <a:cs typeface="阿里巴巴普惠体" panose="00020600040101010101" charset="-122"/>
              </a:endParaRPr>
            </a:p>
          </p:txBody>
        </p:sp>
        <p:sp>
          <p:nvSpPr>
            <p:cNvPr id="8" name="Freeform 6"/>
            <p:cNvSpPr/>
            <p:nvPr/>
          </p:nvSpPr>
          <p:spPr bwMode="auto">
            <a:xfrm rot="10800000" flipH="1">
              <a:off x="13758" y="-413"/>
              <a:ext cx="5971" cy="1486"/>
            </a:xfrm>
            <a:custGeom>
              <a:avLst/>
              <a:gdLst>
                <a:gd name="T0" fmla="*/ 7435 w 7435"/>
                <a:gd name="T1" fmla="*/ 0 h 2476"/>
                <a:gd name="T2" fmla="*/ 0 w 7435"/>
                <a:gd name="T3" fmla="*/ 2271 h 2476"/>
                <a:gd name="T4" fmla="*/ 7435 w 7435"/>
                <a:gd name="T5" fmla="*/ 1842 h 2476"/>
                <a:gd name="T6" fmla="*/ 7435 w 7435"/>
                <a:gd name="T7" fmla="*/ 0 h 2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35" h="2476">
                  <a:moveTo>
                    <a:pt x="7435" y="0"/>
                  </a:moveTo>
                  <a:cubicBezTo>
                    <a:pt x="5160" y="1375"/>
                    <a:pt x="2672" y="2102"/>
                    <a:pt x="0" y="2271"/>
                  </a:cubicBezTo>
                  <a:cubicBezTo>
                    <a:pt x="2156" y="2476"/>
                    <a:pt x="4516" y="2461"/>
                    <a:pt x="7435" y="1842"/>
                  </a:cubicBezTo>
                  <a:lnTo>
                    <a:pt x="7435" y="0"/>
                  </a:lnTo>
                  <a:close/>
                </a:path>
              </a:pathLst>
            </a:custGeom>
            <a:gradFill>
              <a:gsLst>
                <a:gs pos="99000">
                  <a:srgbClr val="568867"/>
                </a:gs>
                <a:gs pos="0">
                  <a:srgbClr val="C0D8BD"/>
                </a:gs>
              </a:gsLst>
              <a:lin ang="5400000" scaled="0"/>
            </a:gra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/>
            <a:lstStyle/>
            <a:p>
              <a:pPr algn="ctr"/>
              <a:endParaRPr lang="zh-CN" altLang="en-US" sz="1530">
                <a:solidFill>
                  <a:schemeClr val="bg1"/>
                </a:solidFill>
                <a:latin typeface="+mj-ea"/>
                <a:ea typeface="+mj-ea"/>
                <a:cs typeface="阿里巴巴普惠体" panose="00020600040101010101" charset="-122"/>
              </a:endParaRPr>
            </a:p>
          </p:txBody>
        </p:sp>
      </p:grpSp>
      <p:sp>
        <p:nvSpPr>
          <p:cNvPr id="17" name="椭圆 16"/>
          <p:cNvSpPr/>
          <p:nvPr userDrawn="1"/>
        </p:nvSpPr>
        <p:spPr>
          <a:xfrm>
            <a:off x="314563" y="455868"/>
            <a:ext cx="215867" cy="221130"/>
          </a:xfrm>
          <a:prstGeom prst="ellipse">
            <a:avLst/>
          </a:prstGeom>
          <a:solidFill>
            <a:srgbClr val="1C6F12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80">
              <a:latin typeface="阿里巴巴普惠体" panose="00020600040101010101" charset="-122"/>
              <a:ea typeface="阿里巴巴普惠体" panose="00020600040101010101" charset="-122"/>
              <a:cs typeface="阿里巴巴普惠体" panose="00020600040101010101" charset="-122"/>
            </a:endParaRPr>
          </a:p>
        </p:txBody>
      </p:sp>
      <p:sp>
        <p:nvSpPr>
          <p:cNvPr id="9" name="文本框 8"/>
          <p:cNvSpPr txBox="1"/>
          <p:nvPr userDrawn="1"/>
        </p:nvSpPr>
        <p:spPr>
          <a:xfrm>
            <a:off x="293171" y="294516"/>
            <a:ext cx="3363931" cy="467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  <a:defRPr/>
            </a:pPr>
            <a:r>
              <a:rPr lang="zh-CN" altLang="en-US" sz="2450" dirty="0">
                <a:ln w="4445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114300" stA="11000" endPos="83000" dist="12700" dir="5400000" sy="-100000" algn="bl" rotWithShape="0"/>
                </a:effectLst>
                <a:latin typeface="思源宋体 CN Heavy" panose="02020900000000000000" charset="-122"/>
                <a:ea typeface="思源宋体 CN Heavy" panose="02020900000000000000" charset="-122"/>
                <a:cs typeface="+mn-ea"/>
                <a:sym typeface="+mn-lt"/>
              </a:rPr>
              <a:t>乡村振兴未来发展方向</a:t>
            </a:r>
            <a:endParaRPr lang="zh-CN" altLang="en-US" sz="2450" dirty="0">
              <a:ln w="4445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reflection blurRad="114300" stA="11000" endPos="83000" dist="12700" dir="5400000" sy="-100000" algn="bl" rotWithShape="0"/>
              </a:effectLst>
              <a:latin typeface="思源宋体 CN Heavy" panose="02020900000000000000" charset="-122"/>
              <a:ea typeface="思源宋体 CN Heavy" panose="02020900000000000000" charset="-122"/>
              <a:cs typeface="+mn-ea"/>
              <a:sym typeface="+mn-lt"/>
            </a:endParaRPr>
          </a:p>
        </p:txBody>
      </p:sp>
    </p:spTree>
  </p:cSld>
  <p:clrMapOvr>
    <a:masterClrMapping/>
  </p:clrMapOvr>
  <p:transition advTm="2000">
    <p:wedge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0" animBg="1"/>
      <p:bldP spid="17" grpId="1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 userDrawn="1"/>
        </p:nvGrpSpPr>
        <p:grpSpPr>
          <a:xfrm flipH="1">
            <a:off x="-114254" y="-200718"/>
            <a:ext cx="9694093" cy="5732614"/>
            <a:chOff x="-210" y="-413"/>
            <a:chExt cx="19939" cy="11796"/>
          </a:xfrm>
        </p:grpSpPr>
        <p:sp>
          <p:nvSpPr>
            <p:cNvPr id="7" name="Freeform 6"/>
            <p:cNvSpPr/>
            <p:nvPr/>
          </p:nvSpPr>
          <p:spPr bwMode="auto">
            <a:xfrm flipH="1">
              <a:off x="-210" y="8994"/>
              <a:ext cx="9604" cy="2389"/>
            </a:xfrm>
            <a:custGeom>
              <a:avLst/>
              <a:gdLst>
                <a:gd name="T0" fmla="*/ 7435 w 7435"/>
                <a:gd name="T1" fmla="*/ 0 h 2476"/>
                <a:gd name="T2" fmla="*/ 0 w 7435"/>
                <a:gd name="T3" fmla="*/ 2271 h 2476"/>
                <a:gd name="T4" fmla="*/ 7435 w 7435"/>
                <a:gd name="T5" fmla="*/ 1842 h 2476"/>
                <a:gd name="T6" fmla="*/ 7435 w 7435"/>
                <a:gd name="T7" fmla="*/ 0 h 2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35" h="2476">
                  <a:moveTo>
                    <a:pt x="7435" y="0"/>
                  </a:moveTo>
                  <a:cubicBezTo>
                    <a:pt x="5160" y="1375"/>
                    <a:pt x="2672" y="2102"/>
                    <a:pt x="0" y="2271"/>
                  </a:cubicBezTo>
                  <a:cubicBezTo>
                    <a:pt x="2156" y="2476"/>
                    <a:pt x="4516" y="2461"/>
                    <a:pt x="7435" y="1842"/>
                  </a:cubicBezTo>
                  <a:lnTo>
                    <a:pt x="7435" y="0"/>
                  </a:lnTo>
                  <a:close/>
                </a:path>
              </a:pathLst>
            </a:custGeom>
            <a:gradFill>
              <a:gsLst>
                <a:gs pos="99000">
                  <a:srgbClr val="568867"/>
                </a:gs>
                <a:gs pos="0">
                  <a:srgbClr val="C0D8BD"/>
                </a:gs>
              </a:gsLst>
              <a:lin ang="5400000" scaled="0"/>
            </a:gra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/>
            <a:lstStyle/>
            <a:p>
              <a:pPr algn="ctr"/>
              <a:endParaRPr lang="zh-CN" altLang="en-US" sz="1530">
                <a:solidFill>
                  <a:schemeClr val="bg1"/>
                </a:solidFill>
                <a:latin typeface="+mj-ea"/>
                <a:ea typeface="+mj-ea"/>
                <a:cs typeface="阿里巴巴普惠体" panose="00020600040101010101" charset="-122"/>
              </a:endParaRPr>
            </a:p>
          </p:txBody>
        </p:sp>
        <p:sp>
          <p:nvSpPr>
            <p:cNvPr id="8" name="Freeform 6"/>
            <p:cNvSpPr/>
            <p:nvPr/>
          </p:nvSpPr>
          <p:spPr bwMode="auto">
            <a:xfrm rot="10800000" flipH="1">
              <a:off x="13758" y="-413"/>
              <a:ext cx="5971" cy="1486"/>
            </a:xfrm>
            <a:custGeom>
              <a:avLst/>
              <a:gdLst>
                <a:gd name="T0" fmla="*/ 7435 w 7435"/>
                <a:gd name="T1" fmla="*/ 0 h 2476"/>
                <a:gd name="T2" fmla="*/ 0 w 7435"/>
                <a:gd name="T3" fmla="*/ 2271 h 2476"/>
                <a:gd name="T4" fmla="*/ 7435 w 7435"/>
                <a:gd name="T5" fmla="*/ 1842 h 2476"/>
                <a:gd name="T6" fmla="*/ 7435 w 7435"/>
                <a:gd name="T7" fmla="*/ 0 h 2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35" h="2476">
                  <a:moveTo>
                    <a:pt x="7435" y="0"/>
                  </a:moveTo>
                  <a:cubicBezTo>
                    <a:pt x="5160" y="1375"/>
                    <a:pt x="2672" y="2102"/>
                    <a:pt x="0" y="2271"/>
                  </a:cubicBezTo>
                  <a:cubicBezTo>
                    <a:pt x="2156" y="2476"/>
                    <a:pt x="4516" y="2461"/>
                    <a:pt x="7435" y="1842"/>
                  </a:cubicBezTo>
                  <a:lnTo>
                    <a:pt x="7435" y="0"/>
                  </a:lnTo>
                  <a:close/>
                </a:path>
              </a:pathLst>
            </a:custGeom>
            <a:gradFill>
              <a:gsLst>
                <a:gs pos="99000">
                  <a:srgbClr val="568867"/>
                </a:gs>
                <a:gs pos="0">
                  <a:srgbClr val="C0D8BD"/>
                </a:gs>
              </a:gsLst>
              <a:lin ang="5400000" scaled="0"/>
            </a:gra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/>
            <a:lstStyle/>
            <a:p>
              <a:pPr algn="ctr"/>
              <a:endParaRPr lang="zh-CN" altLang="en-US" sz="1530">
                <a:solidFill>
                  <a:schemeClr val="bg1"/>
                </a:solidFill>
                <a:latin typeface="+mj-ea"/>
                <a:ea typeface="+mj-ea"/>
                <a:cs typeface="阿里巴巴普惠体" panose="00020600040101010101" charset="-122"/>
              </a:endParaRPr>
            </a:p>
          </p:txBody>
        </p:sp>
      </p:grpSp>
      <p:sp>
        <p:nvSpPr>
          <p:cNvPr id="17" name="椭圆 16"/>
          <p:cNvSpPr/>
          <p:nvPr userDrawn="1"/>
        </p:nvSpPr>
        <p:spPr>
          <a:xfrm>
            <a:off x="314563" y="455868"/>
            <a:ext cx="215867" cy="221130"/>
          </a:xfrm>
          <a:prstGeom prst="ellipse">
            <a:avLst/>
          </a:prstGeom>
          <a:solidFill>
            <a:srgbClr val="1C6F12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80">
              <a:latin typeface="阿里巴巴普惠体" panose="00020600040101010101" charset="-122"/>
              <a:ea typeface="阿里巴巴普惠体" panose="00020600040101010101" charset="-122"/>
              <a:cs typeface="阿里巴巴普惠体" panose="00020600040101010101" charset="-122"/>
            </a:endParaRPr>
          </a:p>
        </p:txBody>
      </p:sp>
      <p:sp>
        <p:nvSpPr>
          <p:cNvPr id="9" name="文本框 8"/>
          <p:cNvSpPr txBox="1"/>
          <p:nvPr userDrawn="1"/>
        </p:nvSpPr>
        <p:spPr>
          <a:xfrm>
            <a:off x="293171" y="294516"/>
            <a:ext cx="3363931" cy="467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  <a:defRPr/>
            </a:pPr>
            <a:r>
              <a:rPr lang="zh-CN" altLang="en-US" sz="2450" dirty="0">
                <a:ln w="4445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114300" stA="11000" endPos="83000" dist="12700" dir="5400000" sy="-100000" algn="bl" rotWithShape="0"/>
                </a:effectLst>
                <a:latin typeface="思源宋体 CN Heavy" panose="02020900000000000000" charset="-122"/>
                <a:ea typeface="思源宋体 CN Heavy" panose="02020900000000000000" charset="-122"/>
                <a:cs typeface="+mn-ea"/>
                <a:sym typeface="+mn-lt"/>
              </a:rPr>
              <a:t>乡村振兴项目目标计划</a:t>
            </a:r>
            <a:endParaRPr lang="zh-CN" altLang="en-US" sz="2450" dirty="0">
              <a:ln w="4445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reflection blurRad="114300" stA="11000" endPos="83000" dist="12700" dir="5400000" sy="-100000" algn="bl" rotWithShape="0"/>
              </a:effectLst>
              <a:latin typeface="思源宋体 CN Heavy" panose="02020900000000000000" charset="-122"/>
              <a:ea typeface="思源宋体 CN Heavy" panose="02020900000000000000" charset="-122"/>
              <a:cs typeface="+mn-ea"/>
              <a:sym typeface="+mn-lt"/>
            </a:endParaRPr>
          </a:p>
        </p:txBody>
      </p:sp>
    </p:spTree>
  </p:cSld>
  <p:clrMapOvr>
    <a:masterClrMapping/>
  </p:clrMapOvr>
  <p:transition advTm="2000">
    <p:wedge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0" animBg="1"/>
      <p:bldP spid="17" grpId="1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advTm="2000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09_2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41747" y="4864373"/>
            <a:ext cx="2100263" cy="279422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92053" y="4864373"/>
            <a:ext cx="3150394" cy="279422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92491" y="4864373"/>
            <a:ext cx="2100263" cy="279422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6" name="标题 5"/>
          <p:cNvSpPr>
            <a:spLocks noGrp="1"/>
          </p:cNvSpPr>
          <p:nvPr>
            <p:ph type="ctrTitle" idx="16385" hasCustomPrompt="1"/>
            <p:custDataLst>
              <p:tags r:id="rId2"/>
            </p:custDataLst>
          </p:nvPr>
        </p:nvSpPr>
        <p:spPr>
          <a:xfrm>
            <a:off x="466725" y="408199"/>
            <a:ext cx="8401050" cy="466513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idx="16394" hasCustomPrompt="1"/>
            <p:custDataLst>
              <p:tags r:id="rId3"/>
            </p:custDataLst>
          </p:nvPr>
        </p:nvSpPr>
        <p:spPr>
          <a:xfrm>
            <a:off x="466725" y="1166283"/>
            <a:ext cx="1925241" cy="2021558"/>
          </a:xfrm>
          <a:custGeom>
            <a:avLst/>
            <a:gdLst>
              <a:gd name="connisteX0" fmla="*/ 0 w 2514600"/>
              <a:gd name="connsiteY0" fmla="*/ 203200 h 2641600"/>
              <a:gd name="connisteX1" fmla="*/ 203200 w 2514600"/>
              <a:gd name="connsiteY1" fmla="*/ 0 h 2641600"/>
              <a:gd name="connisteX2" fmla="*/ 2311400 w 2514600"/>
              <a:gd name="connsiteY2" fmla="*/ 0 h 2641600"/>
              <a:gd name="connisteX3" fmla="*/ 2514600 w 2514600"/>
              <a:gd name="connsiteY3" fmla="*/ 203200 h 2641600"/>
              <a:gd name="connisteX4" fmla="*/ 2514600 w 2514600"/>
              <a:gd name="connsiteY4" fmla="*/ 2438400 h 2641600"/>
              <a:gd name="connisteX5" fmla="*/ 2311400 w 2514600"/>
              <a:gd name="connsiteY5" fmla="*/ 2641600 h 2641600"/>
              <a:gd name="connisteX6" fmla="*/ 203200 w 2514600"/>
              <a:gd name="connsiteY6" fmla="*/ 2641600 h 2641600"/>
              <a:gd name="connisteX7" fmla="*/ 0 w 2514600"/>
              <a:gd name="connsiteY7" fmla="*/ 2438400 h 2641600"/>
              <a:gd name="connisteX8" fmla="*/ 0 w 2514600"/>
              <a:gd name="connsiteY8" fmla="*/ 203200 h 2641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14600" h="2641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311400" y="0"/>
                </a:lnTo>
                <a:cubicBezTo>
                  <a:pt x="2423624" y="0"/>
                  <a:pt x="2514600" y="90976"/>
                  <a:pt x="2514600" y="203200"/>
                </a:cubicBezTo>
                <a:lnTo>
                  <a:pt x="2514600" y="2438400"/>
                </a:lnTo>
                <a:cubicBezTo>
                  <a:pt x="2514600" y="2550624"/>
                  <a:pt x="2423624" y="2641600"/>
                  <a:pt x="2311400" y="2641600"/>
                </a:cubicBezTo>
                <a:lnTo>
                  <a:pt x="203200" y="2641600"/>
                </a:lnTo>
                <a:cubicBezTo>
                  <a:pt x="90976" y="2641600"/>
                  <a:pt x="0" y="2550624"/>
                  <a:pt x="0" y="24384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文本占位符 7"/>
          <p:cNvSpPr>
            <a:spLocks noGrp="1"/>
          </p:cNvSpPr>
          <p:nvPr>
            <p:ph type="body" idx="16386" hasCustomPrompt="1"/>
            <p:custDataLst>
              <p:tags r:id="rId4"/>
            </p:custDataLst>
          </p:nvPr>
        </p:nvSpPr>
        <p:spPr>
          <a:xfrm>
            <a:off x="466725" y="3421098"/>
            <a:ext cx="1925241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9" name="文本占位符 8"/>
          <p:cNvSpPr>
            <a:spLocks noGrp="1"/>
          </p:cNvSpPr>
          <p:nvPr>
            <p:ph type="body" idx="16387" hasCustomPrompt="1"/>
            <p:custDataLst>
              <p:tags r:id="rId5"/>
            </p:custDataLst>
          </p:nvPr>
        </p:nvSpPr>
        <p:spPr>
          <a:xfrm>
            <a:off x="466725" y="3848735"/>
            <a:ext cx="1925241" cy="933027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0" name="内容占位符 9"/>
          <p:cNvSpPr>
            <a:spLocks noGrp="1"/>
          </p:cNvSpPr>
          <p:nvPr>
            <p:ph idx="16395" hasCustomPrompt="1"/>
            <p:custDataLst>
              <p:tags r:id="rId6"/>
            </p:custDataLst>
          </p:nvPr>
        </p:nvSpPr>
        <p:spPr>
          <a:xfrm>
            <a:off x="2625328" y="1166283"/>
            <a:ext cx="1925241" cy="2021558"/>
          </a:xfrm>
          <a:custGeom>
            <a:avLst/>
            <a:gdLst>
              <a:gd name="connisteX0" fmla="*/ 0 w 2514600"/>
              <a:gd name="connsiteY0" fmla="*/ 203200 h 2641600"/>
              <a:gd name="connisteX1" fmla="*/ 203200 w 2514600"/>
              <a:gd name="connsiteY1" fmla="*/ 0 h 2641600"/>
              <a:gd name="connisteX2" fmla="*/ 2311400 w 2514600"/>
              <a:gd name="connsiteY2" fmla="*/ 0 h 2641600"/>
              <a:gd name="connisteX3" fmla="*/ 2514600 w 2514600"/>
              <a:gd name="connsiteY3" fmla="*/ 203200 h 2641600"/>
              <a:gd name="connisteX4" fmla="*/ 2514600 w 2514600"/>
              <a:gd name="connsiteY4" fmla="*/ 2438400 h 2641600"/>
              <a:gd name="connisteX5" fmla="*/ 2311400 w 2514600"/>
              <a:gd name="connsiteY5" fmla="*/ 2641600 h 2641600"/>
              <a:gd name="connisteX6" fmla="*/ 203200 w 2514600"/>
              <a:gd name="connsiteY6" fmla="*/ 2641600 h 2641600"/>
              <a:gd name="connisteX7" fmla="*/ 0 w 2514600"/>
              <a:gd name="connsiteY7" fmla="*/ 2438400 h 2641600"/>
              <a:gd name="connisteX8" fmla="*/ 0 w 2514600"/>
              <a:gd name="connsiteY8" fmla="*/ 203200 h 2641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14600" h="2641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311400" y="0"/>
                </a:lnTo>
                <a:cubicBezTo>
                  <a:pt x="2423624" y="0"/>
                  <a:pt x="2514600" y="90976"/>
                  <a:pt x="2514600" y="203200"/>
                </a:cubicBezTo>
                <a:lnTo>
                  <a:pt x="2514600" y="2438400"/>
                </a:lnTo>
                <a:cubicBezTo>
                  <a:pt x="2514600" y="2550624"/>
                  <a:pt x="2423624" y="2641600"/>
                  <a:pt x="2311400" y="2641600"/>
                </a:cubicBezTo>
                <a:lnTo>
                  <a:pt x="203200" y="2641600"/>
                </a:lnTo>
                <a:cubicBezTo>
                  <a:pt x="90976" y="2641600"/>
                  <a:pt x="0" y="2550624"/>
                  <a:pt x="0" y="24384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8" hasCustomPrompt="1"/>
            <p:custDataLst>
              <p:tags r:id="rId7"/>
            </p:custDataLst>
          </p:nvPr>
        </p:nvSpPr>
        <p:spPr>
          <a:xfrm>
            <a:off x="2625328" y="3421098"/>
            <a:ext cx="1925241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2" name="文本占位符 11"/>
          <p:cNvSpPr>
            <a:spLocks noGrp="1"/>
          </p:cNvSpPr>
          <p:nvPr>
            <p:ph type="body" idx="16389" hasCustomPrompt="1"/>
            <p:custDataLst>
              <p:tags r:id="rId8"/>
            </p:custDataLst>
          </p:nvPr>
        </p:nvSpPr>
        <p:spPr>
          <a:xfrm>
            <a:off x="2625328" y="3848735"/>
            <a:ext cx="1925241" cy="933027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3" name="内容占位符 12"/>
          <p:cNvSpPr>
            <a:spLocks noGrp="1"/>
          </p:cNvSpPr>
          <p:nvPr>
            <p:ph idx="16396" hasCustomPrompt="1"/>
            <p:custDataLst>
              <p:tags r:id="rId9"/>
            </p:custDataLst>
          </p:nvPr>
        </p:nvSpPr>
        <p:spPr>
          <a:xfrm>
            <a:off x="4783931" y="1166283"/>
            <a:ext cx="1925241" cy="2021558"/>
          </a:xfrm>
          <a:custGeom>
            <a:avLst/>
            <a:gdLst>
              <a:gd name="connisteX0" fmla="*/ 0 w 2514600"/>
              <a:gd name="connsiteY0" fmla="*/ 203200 h 2641600"/>
              <a:gd name="connisteX1" fmla="*/ 203200 w 2514600"/>
              <a:gd name="connsiteY1" fmla="*/ 0 h 2641600"/>
              <a:gd name="connisteX2" fmla="*/ 2311400 w 2514600"/>
              <a:gd name="connsiteY2" fmla="*/ 0 h 2641600"/>
              <a:gd name="connisteX3" fmla="*/ 2514600 w 2514600"/>
              <a:gd name="connsiteY3" fmla="*/ 203200 h 2641600"/>
              <a:gd name="connisteX4" fmla="*/ 2514600 w 2514600"/>
              <a:gd name="connsiteY4" fmla="*/ 2438400 h 2641600"/>
              <a:gd name="connisteX5" fmla="*/ 2311400 w 2514600"/>
              <a:gd name="connsiteY5" fmla="*/ 2641600 h 2641600"/>
              <a:gd name="connisteX6" fmla="*/ 203200 w 2514600"/>
              <a:gd name="connsiteY6" fmla="*/ 2641600 h 2641600"/>
              <a:gd name="connisteX7" fmla="*/ 0 w 2514600"/>
              <a:gd name="connsiteY7" fmla="*/ 2438400 h 2641600"/>
              <a:gd name="connisteX8" fmla="*/ 0 w 2514600"/>
              <a:gd name="connsiteY8" fmla="*/ 203200 h 2641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14600" h="2641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311400" y="0"/>
                </a:lnTo>
                <a:cubicBezTo>
                  <a:pt x="2423624" y="0"/>
                  <a:pt x="2514600" y="90976"/>
                  <a:pt x="2514600" y="203200"/>
                </a:cubicBezTo>
                <a:lnTo>
                  <a:pt x="2514600" y="2438400"/>
                </a:lnTo>
                <a:cubicBezTo>
                  <a:pt x="2514600" y="2550624"/>
                  <a:pt x="2423624" y="2641600"/>
                  <a:pt x="2311400" y="2641600"/>
                </a:cubicBezTo>
                <a:lnTo>
                  <a:pt x="203200" y="2641600"/>
                </a:lnTo>
                <a:cubicBezTo>
                  <a:pt x="90976" y="2641600"/>
                  <a:pt x="0" y="2550624"/>
                  <a:pt x="0" y="24384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90" hasCustomPrompt="1"/>
            <p:custDataLst>
              <p:tags r:id="rId10"/>
            </p:custDataLst>
          </p:nvPr>
        </p:nvSpPr>
        <p:spPr>
          <a:xfrm>
            <a:off x="4783931" y="3421098"/>
            <a:ext cx="1925241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91" hasCustomPrompt="1"/>
            <p:custDataLst>
              <p:tags r:id="rId11"/>
            </p:custDataLst>
          </p:nvPr>
        </p:nvSpPr>
        <p:spPr>
          <a:xfrm>
            <a:off x="4783931" y="3848735"/>
            <a:ext cx="1925241" cy="933027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内容占位符 15"/>
          <p:cNvSpPr>
            <a:spLocks noGrp="1"/>
          </p:cNvSpPr>
          <p:nvPr>
            <p:ph idx="16397" hasCustomPrompt="1"/>
            <p:custDataLst>
              <p:tags r:id="rId12"/>
            </p:custDataLst>
          </p:nvPr>
        </p:nvSpPr>
        <p:spPr>
          <a:xfrm>
            <a:off x="6942534" y="1166283"/>
            <a:ext cx="1925241" cy="2021558"/>
          </a:xfrm>
          <a:custGeom>
            <a:avLst/>
            <a:gdLst>
              <a:gd name="connisteX0" fmla="*/ 0 w 2514600"/>
              <a:gd name="connsiteY0" fmla="*/ 203200 h 2641600"/>
              <a:gd name="connisteX1" fmla="*/ 203200 w 2514600"/>
              <a:gd name="connsiteY1" fmla="*/ 0 h 2641600"/>
              <a:gd name="connisteX2" fmla="*/ 2311400 w 2514600"/>
              <a:gd name="connsiteY2" fmla="*/ 0 h 2641600"/>
              <a:gd name="connisteX3" fmla="*/ 2514600 w 2514600"/>
              <a:gd name="connsiteY3" fmla="*/ 203200 h 2641600"/>
              <a:gd name="connisteX4" fmla="*/ 2514600 w 2514600"/>
              <a:gd name="connsiteY4" fmla="*/ 2438400 h 2641600"/>
              <a:gd name="connisteX5" fmla="*/ 2311400 w 2514600"/>
              <a:gd name="connsiteY5" fmla="*/ 2641600 h 2641600"/>
              <a:gd name="connisteX6" fmla="*/ 203200 w 2514600"/>
              <a:gd name="connsiteY6" fmla="*/ 2641600 h 2641600"/>
              <a:gd name="connisteX7" fmla="*/ 0 w 2514600"/>
              <a:gd name="connsiteY7" fmla="*/ 2438400 h 2641600"/>
              <a:gd name="connisteX8" fmla="*/ 0 w 2514600"/>
              <a:gd name="connsiteY8" fmla="*/ 203200 h 2641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14600" h="2641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311400" y="0"/>
                </a:lnTo>
                <a:cubicBezTo>
                  <a:pt x="2423624" y="0"/>
                  <a:pt x="2514600" y="90976"/>
                  <a:pt x="2514600" y="203200"/>
                </a:cubicBezTo>
                <a:lnTo>
                  <a:pt x="2514600" y="2438400"/>
                </a:lnTo>
                <a:cubicBezTo>
                  <a:pt x="2514600" y="2550624"/>
                  <a:pt x="2423624" y="2641600"/>
                  <a:pt x="2311400" y="2641600"/>
                </a:cubicBezTo>
                <a:lnTo>
                  <a:pt x="203200" y="2641600"/>
                </a:lnTo>
                <a:cubicBezTo>
                  <a:pt x="90976" y="2641600"/>
                  <a:pt x="0" y="2550624"/>
                  <a:pt x="0" y="24384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92" hasCustomPrompt="1"/>
            <p:custDataLst>
              <p:tags r:id="rId13"/>
            </p:custDataLst>
          </p:nvPr>
        </p:nvSpPr>
        <p:spPr>
          <a:xfrm>
            <a:off x="6942534" y="3421098"/>
            <a:ext cx="1925241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93" hasCustomPrompt="1"/>
            <p:custDataLst>
              <p:tags r:id="rId14"/>
            </p:custDataLst>
          </p:nvPr>
        </p:nvSpPr>
        <p:spPr>
          <a:xfrm>
            <a:off x="6942534" y="3848735"/>
            <a:ext cx="1925241" cy="933027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2000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4_20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41747" y="4864373"/>
            <a:ext cx="2100263" cy="279422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92053" y="4864373"/>
            <a:ext cx="3150394" cy="279422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92491" y="4864373"/>
            <a:ext cx="2100263" cy="279422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6" name="标题 5"/>
          <p:cNvSpPr>
            <a:spLocks noGrp="1"/>
          </p:cNvSpPr>
          <p:nvPr>
            <p:ph type="ctrTitle" idx="16385" hasCustomPrompt="1"/>
            <p:custDataLst>
              <p:tags r:id="rId2"/>
            </p:custDataLst>
          </p:nvPr>
        </p:nvSpPr>
        <p:spPr>
          <a:xfrm>
            <a:off x="466725" y="408199"/>
            <a:ext cx="8401050" cy="466513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7" name="图片占位符 6"/>
          <p:cNvSpPr>
            <a:spLocks noGrp="1"/>
          </p:cNvSpPr>
          <p:nvPr>
            <p:ph type="pic" idx="16392" hasCustomPrompt="1"/>
            <p:custDataLst>
              <p:tags r:id="rId3"/>
            </p:custDataLst>
          </p:nvPr>
        </p:nvSpPr>
        <p:spPr>
          <a:xfrm>
            <a:off x="466725" y="1224598"/>
            <a:ext cx="933450" cy="933027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idx="16386" hasCustomPrompt="1"/>
            <p:custDataLst>
              <p:tags r:id="rId4"/>
            </p:custDataLst>
          </p:nvPr>
        </p:nvSpPr>
        <p:spPr>
          <a:xfrm>
            <a:off x="1594644" y="1263474"/>
            <a:ext cx="7273131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9" name="文本占位符 8"/>
          <p:cNvSpPr>
            <a:spLocks noGrp="1"/>
          </p:cNvSpPr>
          <p:nvPr>
            <p:ph type="body" idx="16387" hasCustomPrompt="1"/>
            <p:custDataLst>
              <p:tags r:id="rId5"/>
            </p:custDataLst>
          </p:nvPr>
        </p:nvSpPr>
        <p:spPr>
          <a:xfrm>
            <a:off x="1594644" y="1652235"/>
            <a:ext cx="7273131" cy="466513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0" name="图片占位符 9"/>
          <p:cNvSpPr>
            <a:spLocks noGrp="1"/>
          </p:cNvSpPr>
          <p:nvPr>
            <p:ph type="pic" idx="16393" hasCustomPrompt="1"/>
            <p:custDataLst>
              <p:tags r:id="rId6"/>
            </p:custDataLst>
          </p:nvPr>
        </p:nvSpPr>
        <p:spPr>
          <a:xfrm>
            <a:off x="466725" y="2507509"/>
            <a:ext cx="933450" cy="933027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8" hasCustomPrompt="1"/>
            <p:custDataLst>
              <p:tags r:id="rId7"/>
            </p:custDataLst>
          </p:nvPr>
        </p:nvSpPr>
        <p:spPr>
          <a:xfrm>
            <a:off x="1594644" y="2546385"/>
            <a:ext cx="7273131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2" name="文本占位符 11"/>
          <p:cNvSpPr>
            <a:spLocks noGrp="1"/>
          </p:cNvSpPr>
          <p:nvPr>
            <p:ph type="body" idx="16389" hasCustomPrompt="1"/>
            <p:custDataLst>
              <p:tags r:id="rId8"/>
            </p:custDataLst>
          </p:nvPr>
        </p:nvSpPr>
        <p:spPr>
          <a:xfrm>
            <a:off x="1594644" y="2935146"/>
            <a:ext cx="7273131" cy="466513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3" name="图片占位符 12"/>
          <p:cNvSpPr>
            <a:spLocks noGrp="1"/>
          </p:cNvSpPr>
          <p:nvPr>
            <p:ph type="pic" idx="16394" hasCustomPrompt="1"/>
            <p:custDataLst>
              <p:tags r:id="rId9"/>
            </p:custDataLst>
          </p:nvPr>
        </p:nvSpPr>
        <p:spPr>
          <a:xfrm>
            <a:off x="466725" y="3790421"/>
            <a:ext cx="933450" cy="933027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90" hasCustomPrompt="1"/>
            <p:custDataLst>
              <p:tags r:id="rId10"/>
            </p:custDataLst>
          </p:nvPr>
        </p:nvSpPr>
        <p:spPr>
          <a:xfrm>
            <a:off x="1594644" y="3829297"/>
            <a:ext cx="7273131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91" hasCustomPrompt="1"/>
            <p:custDataLst>
              <p:tags r:id="rId11"/>
            </p:custDataLst>
          </p:nvPr>
        </p:nvSpPr>
        <p:spPr>
          <a:xfrm>
            <a:off x="1594644" y="4218058"/>
            <a:ext cx="7273131" cy="466513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2000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42_17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41747" y="4864373"/>
            <a:ext cx="2100263" cy="279422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92053" y="4864373"/>
            <a:ext cx="3150394" cy="279422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92491" y="4864373"/>
            <a:ext cx="2100263" cy="279422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6" name="标题 5"/>
          <p:cNvSpPr>
            <a:spLocks noGrp="1"/>
          </p:cNvSpPr>
          <p:nvPr>
            <p:ph type="ctrTitle" idx="16385" hasCustomPrompt="1"/>
            <p:custDataLst>
              <p:tags r:id="rId2"/>
            </p:custDataLst>
          </p:nvPr>
        </p:nvSpPr>
        <p:spPr>
          <a:xfrm>
            <a:off x="466725" y="408199"/>
            <a:ext cx="8401050" cy="466513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t>单击此处添加标题</a:t>
            </a:r>
          </a:p>
        </p:txBody>
      </p:sp>
      <p:sp>
        <p:nvSpPr>
          <p:cNvPr id="7" name="内容占位符 6"/>
          <p:cNvSpPr>
            <a:spLocks noGrp="1"/>
          </p:cNvSpPr>
          <p:nvPr>
            <p:ph idx="16392" hasCustomPrompt="1"/>
            <p:custDataLst>
              <p:tags r:id="rId3"/>
            </p:custDataLst>
          </p:nvPr>
        </p:nvSpPr>
        <p:spPr>
          <a:xfrm>
            <a:off x="466725" y="1166283"/>
            <a:ext cx="8401050" cy="1710549"/>
          </a:xfrm>
          <a:custGeom>
            <a:avLst/>
            <a:gdLst>
              <a:gd name="connisteX0" fmla="*/ 0 w 10972800"/>
              <a:gd name="connsiteY0" fmla="*/ 203200 h 2235200"/>
              <a:gd name="connisteX1" fmla="*/ 203200 w 10972800"/>
              <a:gd name="connsiteY1" fmla="*/ 0 h 2235200"/>
              <a:gd name="connisteX2" fmla="*/ 10769600 w 10972800"/>
              <a:gd name="connsiteY2" fmla="*/ 0 h 2235200"/>
              <a:gd name="connisteX3" fmla="*/ 10972800 w 10972800"/>
              <a:gd name="connsiteY3" fmla="*/ 203200 h 2235200"/>
              <a:gd name="connisteX4" fmla="*/ 10972800 w 10972800"/>
              <a:gd name="connsiteY4" fmla="*/ 2032000 h 2235200"/>
              <a:gd name="connisteX5" fmla="*/ 10769600 w 10972800"/>
              <a:gd name="connsiteY5" fmla="*/ 2235200 h 2235200"/>
              <a:gd name="connisteX6" fmla="*/ 203200 w 10972800"/>
              <a:gd name="connsiteY6" fmla="*/ 2235200 h 2235200"/>
              <a:gd name="connisteX7" fmla="*/ 0 w 10972800"/>
              <a:gd name="connsiteY7" fmla="*/ 2032000 h 2235200"/>
              <a:gd name="connisteX8" fmla="*/ 0 w 10972800"/>
              <a:gd name="connsiteY8" fmla="*/ 203200 h 2235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22352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032000"/>
                </a:lnTo>
                <a:cubicBezTo>
                  <a:pt x="10972800" y="2144224"/>
                  <a:pt x="10881824" y="2235200"/>
                  <a:pt x="10769600" y="2235200"/>
                </a:cubicBezTo>
                <a:lnTo>
                  <a:pt x="203200" y="2235200"/>
                </a:lnTo>
                <a:cubicBezTo>
                  <a:pt x="90976" y="2235200"/>
                  <a:pt x="0" y="2144224"/>
                  <a:pt x="0" y="20320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装饰  7"/>
          <p:cNvSpPr>
            <a:spLocks noGrp="1"/>
          </p:cNvSpPr>
          <p:nvPr>
            <p:ph type="body" idx="16393" hasCustomPrompt="1"/>
            <p:custDataLst>
              <p:tags r:id="rId4"/>
            </p:custDataLst>
          </p:nvPr>
        </p:nvSpPr>
        <p:spPr>
          <a:xfrm>
            <a:off x="466725" y="3226717"/>
            <a:ext cx="38894" cy="1555044"/>
          </a:xfrm>
          <a:custGeom>
            <a:avLst/>
            <a:gdLst>
              <a:gd name="connisteX0" fmla="*/ 0 w 50800"/>
              <a:gd name="connsiteY0" fmla="*/ 25400 h 2032000"/>
              <a:gd name="connisteX1" fmla="*/ 25400 w 50800"/>
              <a:gd name="connsiteY1" fmla="*/ 0 h 2032000"/>
              <a:gd name="connisteX2" fmla="*/ 25400 w 50800"/>
              <a:gd name="connsiteY2" fmla="*/ 0 h 2032000"/>
              <a:gd name="connisteX3" fmla="*/ 50800 w 50800"/>
              <a:gd name="connsiteY3" fmla="*/ 25400 h 2032000"/>
              <a:gd name="connisteX4" fmla="*/ 50800 w 50800"/>
              <a:gd name="connsiteY4" fmla="*/ 2006600 h 2032000"/>
              <a:gd name="connisteX5" fmla="*/ 25400 w 50800"/>
              <a:gd name="connsiteY5" fmla="*/ 2032000 h 2032000"/>
              <a:gd name="connisteX6" fmla="*/ 25400 w 50800"/>
              <a:gd name="connsiteY6" fmla="*/ 2032000 h 2032000"/>
              <a:gd name="connisteX7" fmla="*/ 0 w 50800"/>
              <a:gd name="connsiteY7" fmla="*/ 2006600 h 2032000"/>
              <a:gd name="connisteX8" fmla="*/ 0 w 50800"/>
              <a:gd name="connsiteY8" fmla="*/ 254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20320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2006600"/>
                </a:lnTo>
                <a:cubicBezTo>
                  <a:pt x="50800" y="2020628"/>
                  <a:pt x="39428" y="2032000"/>
                  <a:pt x="25400" y="2032000"/>
                </a:cubicBezTo>
                <a:lnTo>
                  <a:pt x="25400" y="2032000"/>
                </a:lnTo>
                <a:cubicBezTo>
                  <a:pt x="11372" y="2032000"/>
                  <a:pt x="0" y="2020628"/>
                  <a:pt x="0" y="20066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9" name="文本占位符 8"/>
          <p:cNvSpPr>
            <a:spLocks noGrp="1"/>
          </p:cNvSpPr>
          <p:nvPr>
            <p:ph type="body" idx="16386" hasCustomPrompt="1"/>
            <p:custDataLst>
              <p:tags r:id="rId5"/>
            </p:custDataLst>
          </p:nvPr>
        </p:nvSpPr>
        <p:spPr>
          <a:xfrm>
            <a:off x="583406" y="3226717"/>
            <a:ext cx="2372519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" name="文本占位符 9"/>
          <p:cNvSpPr>
            <a:spLocks noGrp="1"/>
          </p:cNvSpPr>
          <p:nvPr>
            <p:ph type="body" idx="16387" hasCustomPrompt="1"/>
            <p:custDataLst>
              <p:tags r:id="rId6"/>
            </p:custDataLst>
          </p:nvPr>
        </p:nvSpPr>
        <p:spPr>
          <a:xfrm>
            <a:off x="583406" y="3615478"/>
            <a:ext cx="2372519" cy="1166283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1" name="装饰  0"/>
          <p:cNvSpPr>
            <a:spLocks noGrp="1"/>
          </p:cNvSpPr>
          <p:nvPr>
            <p:ph type="body" idx="16394" hasCustomPrompt="1"/>
            <p:custDataLst>
              <p:tags r:id="rId7"/>
            </p:custDataLst>
          </p:nvPr>
        </p:nvSpPr>
        <p:spPr>
          <a:xfrm>
            <a:off x="3422650" y="3226717"/>
            <a:ext cx="38894" cy="1555044"/>
          </a:xfrm>
          <a:custGeom>
            <a:avLst/>
            <a:gdLst>
              <a:gd name="connisteX0" fmla="*/ 0 w 50800"/>
              <a:gd name="connsiteY0" fmla="*/ 25400 h 2032000"/>
              <a:gd name="connisteX1" fmla="*/ 25400 w 50800"/>
              <a:gd name="connsiteY1" fmla="*/ 0 h 2032000"/>
              <a:gd name="connisteX2" fmla="*/ 25400 w 50800"/>
              <a:gd name="connsiteY2" fmla="*/ 0 h 2032000"/>
              <a:gd name="connisteX3" fmla="*/ 50800 w 50800"/>
              <a:gd name="connsiteY3" fmla="*/ 25400 h 2032000"/>
              <a:gd name="connisteX4" fmla="*/ 50800 w 50800"/>
              <a:gd name="connsiteY4" fmla="*/ 2006600 h 2032000"/>
              <a:gd name="connisteX5" fmla="*/ 25400 w 50800"/>
              <a:gd name="connsiteY5" fmla="*/ 2032000 h 2032000"/>
              <a:gd name="connisteX6" fmla="*/ 25400 w 50800"/>
              <a:gd name="connsiteY6" fmla="*/ 2032000 h 2032000"/>
              <a:gd name="connisteX7" fmla="*/ 0 w 50800"/>
              <a:gd name="connsiteY7" fmla="*/ 2006600 h 2032000"/>
              <a:gd name="connisteX8" fmla="*/ 0 w 50800"/>
              <a:gd name="connsiteY8" fmla="*/ 254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20320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2006600"/>
                </a:lnTo>
                <a:cubicBezTo>
                  <a:pt x="50800" y="2020628"/>
                  <a:pt x="39428" y="2032000"/>
                  <a:pt x="25400" y="2032000"/>
                </a:cubicBezTo>
                <a:lnTo>
                  <a:pt x="25400" y="2032000"/>
                </a:lnTo>
                <a:cubicBezTo>
                  <a:pt x="11372" y="2032000"/>
                  <a:pt x="0" y="2020628"/>
                  <a:pt x="0" y="20066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2" name="文本占位符 11"/>
          <p:cNvSpPr>
            <a:spLocks noGrp="1"/>
          </p:cNvSpPr>
          <p:nvPr>
            <p:ph type="body" idx="16388" hasCustomPrompt="1"/>
            <p:custDataLst>
              <p:tags r:id="rId8"/>
            </p:custDataLst>
          </p:nvPr>
        </p:nvSpPr>
        <p:spPr>
          <a:xfrm>
            <a:off x="3539331" y="3226717"/>
            <a:ext cx="2372519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9" hasCustomPrompt="1"/>
            <p:custDataLst>
              <p:tags r:id="rId9"/>
            </p:custDataLst>
          </p:nvPr>
        </p:nvSpPr>
        <p:spPr>
          <a:xfrm>
            <a:off x="3539331" y="3615478"/>
            <a:ext cx="2372519" cy="1166283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4" name="装饰  3"/>
          <p:cNvSpPr>
            <a:spLocks noGrp="1"/>
          </p:cNvSpPr>
          <p:nvPr>
            <p:ph type="body" idx="16395" hasCustomPrompt="1"/>
            <p:custDataLst>
              <p:tags r:id="rId10"/>
            </p:custDataLst>
          </p:nvPr>
        </p:nvSpPr>
        <p:spPr>
          <a:xfrm>
            <a:off x="6378575" y="3226717"/>
            <a:ext cx="38894" cy="1555044"/>
          </a:xfrm>
          <a:custGeom>
            <a:avLst/>
            <a:gdLst>
              <a:gd name="connisteX0" fmla="*/ 0 w 50800"/>
              <a:gd name="connsiteY0" fmla="*/ 25400 h 2032000"/>
              <a:gd name="connisteX1" fmla="*/ 25400 w 50800"/>
              <a:gd name="connsiteY1" fmla="*/ 0 h 2032000"/>
              <a:gd name="connisteX2" fmla="*/ 25400 w 50800"/>
              <a:gd name="connsiteY2" fmla="*/ 0 h 2032000"/>
              <a:gd name="connisteX3" fmla="*/ 50800 w 50800"/>
              <a:gd name="connsiteY3" fmla="*/ 25400 h 2032000"/>
              <a:gd name="connisteX4" fmla="*/ 50800 w 50800"/>
              <a:gd name="connsiteY4" fmla="*/ 2006600 h 2032000"/>
              <a:gd name="connisteX5" fmla="*/ 25400 w 50800"/>
              <a:gd name="connsiteY5" fmla="*/ 2032000 h 2032000"/>
              <a:gd name="connisteX6" fmla="*/ 25400 w 50800"/>
              <a:gd name="connsiteY6" fmla="*/ 2032000 h 2032000"/>
              <a:gd name="connisteX7" fmla="*/ 0 w 50800"/>
              <a:gd name="connsiteY7" fmla="*/ 2006600 h 2032000"/>
              <a:gd name="connisteX8" fmla="*/ 0 w 50800"/>
              <a:gd name="connsiteY8" fmla="*/ 254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20320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2006600"/>
                </a:lnTo>
                <a:cubicBezTo>
                  <a:pt x="50800" y="2020628"/>
                  <a:pt x="39428" y="2032000"/>
                  <a:pt x="25400" y="2032000"/>
                </a:cubicBezTo>
                <a:lnTo>
                  <a:pt x="25400" y="2032000"/>
                </a:lnTo>
                <a:cubicBezTo>
                  <a:pt x="11372" y="2032000"/>
                  <a:pt x="0" y="2020628"/>
                  <a:pt x="0" y="20066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90" hasCustomPrompt="1"/>
            <p:custDataLst>
              <p:tags r:id="rId11"/>
            </p:custDataLst>
          </p:nvPr>
        </p:nvSpPr>
        <p:spPr>
          <a:xfrm>
            <a:off x="6495256" y="3226717"/>
            <a:ext cx="2372519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91" hasCustomPrompt="1"/>
            <p:custDataLst>
              <p:tags r:id="rId12"/>
            </p:custDataLst>
          </p:nvPr>
        </p:nvSpPr>
        <p:spPr>
          <a:xfrm>
            <a:off x="6495256" y="3615478"/>
            <a:ext cx="2372519" cy="1166283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2000">
    <p:wedge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1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ransition advTm="2000">
    <p:wedge/>
  </p:transition>
  <p:txStyles>
    <p:titleStyle>
      <a:lvl1pPr algn="l" defTabSz="699770" rtl="0" eaLnBrk="1" fontAlgn="auto" latinLnBrk="0" hangingPunct="1">
        <a:lnSpc>
          <a:spcPct val="100000"/>
        </a:lnSpc>
        <a:spcBef>
          <a:spcPct val="0"/>
        </a:spcBef>
        <a:buNone/>
        <a:defRPr sz="2755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175260" indent="-175260" algn="l" defTabSz="69977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38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525145" indent="-175260" algn="l" defTabSz="69977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231900" algn="l"/>
          <a:tab pos="1231900" algn="l"/>
          <a:tab pos="1231900" algn="l"/>
          <a:tab pos="1231900" algn="l"/>
        </a:tabLst>
        <a:defRPr sz="122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875030" indent="-175260" algn="l" defTabSz="69977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22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224915" indent="-175260" algn="l" defTabSz="69977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07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1574800" indent="-175260" algn="l" defTabSz="69977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07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1924685" indent="-175260" algn="l" defTabSz="699770" rtl="0" eaLnBrk="1" latinLnBrk="0" hangingPunct="1">
        <a:lnSpc>
          <a:spcPct val="90000"/>
        </a:lnSpc>
        <a:spcBef>
          <a:spcPct val="77000"/>
        </a:spcBef>
        <a:buFont typeface="Arial" panose="020B0604020202020204" pitchFamily="34" charset="0"/>
        <a:buChar char="•"/>
        <a:defRPr sz="1380" kern="1200">
          <a:solidFill>
            <a:schemeClr val="tx1"/>
          </a:solidFill>
          <a:latin typeface="+mn-lt"/>
          <a:ea typeface="+mn-ea"/>
          <a:cs typeface="+mn-cs"/>
        </a:defRPr>
      </a:lvl6pPr>
      <a:lvl7pPr marL="2274570" indent="-175260" algn="l" defTabSz="699770" rtl="0" eaLnBrk="1" latinLnBrk="0" hangingPunct="1">
        <a:lnSpc>
          <a:spcPct val="90000"/>
        </a:lnSpc>
        <a:spcBef>
          <a:spcPct val="77000"/>
        </a:spcBef>
        <a:buFont typeface="Arial" panose="020B0604020202020204" pitchFamily="34" charset="0"/>
        <a:buChar char="•"/>
        <a:defRPr sz="1380" kern="1200">
          <a:solidFill>
            <a:schemeClr val="tx1"/>
          </a:solidFill>
          <a:latin typeface="+mn-lt"/>
          <a:ea typeface="+mn-ea"/>
          <a:cs typeface="+mn-cs"/>
        </a:defRPr>
      </a:lvl7pPr>
      <a:lvl8pPr marL="2624455" indent="-175260" algn="l" defTabSz="699770" rtl="0" eaLnBrk="1" latinLnBrk="0" hangingPunct="1">
        <a:lnSpc>
          <a:spcPct val="90000"/>
        </a:lnSpc>
        <a:spcBef>
          <a:spcPct val="77000"/>
        </a:spcBef>
        <a:buFont typeface="Arial" panose="020B0604020202020204" pitchFamily="34" charset="0"/>
        <a:buChar char="•"/>
        <a:defRPr sz="1380" kern="1200">
          <a:solidFill>
            <a:schemeClr val="tx1"/>
          </a:solidFill>
          <a:latin typeface="+mn-lt"/>
          <a:ea typeface="+mn-ea"/>
          <a:cs typeface="+mn-cs"/>
        </a:defRPr>
      </a:lvl8pPr>
      <a:lvl9pPr marL="2974340" indent="-175260" algn="l" defTabSz="699770" rtl="0" eaLnBrk="1" latinLnBrk="0" hangingPunct="1">
        <a:lnSpc>
          <a:spcPct val="90000"/>
        </a:lnSpc>
        <a:spcBef>
          <a:spcPct val="77000"/>
        </a:spcBef>
        <a:buFont typeface="Arial" panose="020B0604020202020204" pitchFamily="34" charset="0"/>
        <a:buChar char="•"/>
        <a:defRPr sz="13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1pPr>
      <a:lvl2pPr marL="349885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2pPr>
      <a:lvl3pPr marL="699770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3pPr>
      <a:lvl4pPr marL="1049655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4pPr>
      <a:lvl5pPr marL="1399540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5pPr>
      <a:lvl6pPr marL="1749425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6pPr>
      <a:lvl7pPr marL="2099310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7pPr>
      <a:lvl8pPr marL="2449195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8pPr>
      <a:lvl9pPr marL="2799080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119.xml"/><Relationship Id="rId4" Type="http://schemas.openxmlformats.org/officeDocument/2006/relationships/image" Target="../media/image3.png"/><Relationship Id="rId3" Type="http://schemas.openxmlformats.org/officeDocument/2006/relationships/tags" Target="../tags/tag118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/>
          <p:cNvSpPr/>
          <p:nvPr userDrawn="1"/>
        </p:nvSpPr>
        <p:spPr>
          <a:xfrm>
            <a:off x="7684488" y="0"/>
            <a:ext cx="1647540" cy="5253660"/>
          </a:xfrm>
          <a:prstGeom prst="rect">
            <a:avLst/>
          </a:prstGeom>
          <a:solidFill>
            <a:srgbClr val="80B0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80">
              <a:cs typeface="阿里巴巴普惠体" panose="00020600040101010101" charset="-122"/>
            </a:endParaRPr>
          </a:p>
        </p:txBody>
      </p:sp>
      <p:pic>
        <p:nvPicPr>
          <p:cNvPr id="32" name="图片 31" descr="E:/002千库网/素材/020/千库网_乡村田园农村生活山水_摄影图编号4017644.png千库网_乡村田园农村生活山水_摄影图编号4017644"/>
          <p:cNvPicPr>
            <a:picLocks noChangeAspect="1"/>
          </p:cNvPicPr>
          <p:nvPr userDrawn="1"/>
        </p:nvPicPr>
        <p:blipFill>
          <a:blip r:embed="rId1">
            <a:lum bright="6000"/>
          </a:blip>
          <a:srcRect l="1396" r="1396"/>
          <a:stretch>
            <a:fillRect/>
          </a:stretch>
        </p:blipFill>
        <p:spPr>
          <a:xfrm>
            <a:off x="1800" y="0"/>
            <a:ext cx="9121734" cy="5258520"/>
          </a:xfrm>
          <a:prstGeom prst="rect">
            <a:avLst/>
          </a:prstGeom>
        </p:spPr>
      </p:pic>
      <p:sp>
        <p:nvSpPr>
          <p:cNvPr id="33" name="任意多边形 32"/>
          <p:cNvSpPr/>
          <p:nvPr userDrawn="1"/>
        </p:nvSpPr>
        <p:spPr>
          <a:xfrm rot="5400000">
            <a:off x="1373505" y="-619760"/>
            <a:ext cx="5258435" cy="6497320"/>
          </a:xfrm>
          <a:custGeom>
            <a:avLst/>
            <a:gdLst>
              <a:gd name="connsiteX0" fmla="*/ 13629 w 13629"/>
              <a:gd name="connsiteY0" fmla="*/ 0 h 13563"/>
              <a:gd name="connsiteX1" fmla="*/ 13629 w 13629"/>
              <a:gd name="connsiteY1" fmla="*/ 13563 h 13563"/>
              <a:gd name="connsiteX2" fmla="*/ 0 w 13629"/>
              <a:gd name="connsiteY2" fmla="*/ 13557 h 13563"/>
              <a:gd name="connsiteX3" fmla="*/ 3973 w 13629"/>
              <a:gd name="connsiteY3" fmla="*/ 7600 h 13563"/>
              <a:gd name="connsiteX4" fmla="*/ 4859 w 13629"/>
              <a:gd name="connsiteY4" fmla="*/ 1396 h 13563"/>
              <a:gd name="connsiteX5" fmla="*/ 11246 w 13629"/>
              <a:gd name="connsiteY5" fmla="*/ 5282 h 13563"/>
              <a:gd name="connsiteX6" fmla="*/ 13629 w 13629"/>
              <a:gd name="connsiteY6" fmla="*/ 0 h 13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805" h="13546">
                <a:moveTo>
                  <a:pt x="10805" y="0"/>
                </a:moveTo>
                <a:lnTo>
                  <a:pt x="10805" y="13546"/>
                </a:lnTo>
                <a:lnTo>
                  <a:pt x="6283" y="13546"/>
                </a:lnTo>
                <a:lnTo>
                  <a:pt x="0" y="13543"/>
                </a:lnTo>
                <a:lnTo>
                  <a:pt x="0" y="10689"/>
                </a:lnTo>
                <a:lnTo>
                  <a:pt x="27" y="10671"/>
                </a:lnTo>
                <a:cubicBezTo>
                  <a:pt x="1141" y="9905"/>
                  <a:pt x="1982" y="9047"/>
                  <a:pt x="1170" y="7585"/>
                </a:cubicBezTo>
                <a:cubicBezTo>
                  <a:pt x="-533" y="4517"/>
                  <a:pt x="760" y="2199"/>
                  <a:pt x="2056" y="1381"/>
                </a:cubicBezTo>
                <a:cubicBezTo>
                  <a:pt x="3352" y="563"/>
                  <a:pt x="7599" y="317"/>
                  <a:pt x="8443" y="5267"/>
                </a:cubicBezTo>
                <a:cubicBezTo>
                  <a:pt x="9284" y="10197"/>
                  <a:pt x="7660" y="2307"/>
                  <a:pt x="10789" y="12"/>
                </a:cubicBezTo>
                <a:lnTo>
                  <a:pt x="10805" y="0"/>
                </a:lnTo>
                <a:close/>
              </a:path>
            </a:pathLst>
          </a:custGeom>
          <a:solidFill>
            <a:srgbClr val="80B07A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sz="1380">
              <a:cs typeface="阿里巴巴普惠体" panose="00020600040101010101" charset="-122"/>
              <a:sym typeface="+mn-ea"/>
            </a:endParaRPr>
          </a:p>
        </p:txBody>
      </p:sp>
      <p:sp>
        <p:nvSpPr>
          <p:cNvPr id="34" name="任意多边形 33"/>
          <p:cNvSpPr/>
          <p:nvPr userDrawn="1"/>
        </p:nvSpPr>
        <p:spPr>
          <a:xfrm rot="5400000">
            <a:off x="951230" y="-962660"/>
            <a:ext cx="5260340" cy="7162800"/>
          </a:xfrm>
          <a:custGeom>
            <a:avLst/>
            <a:gdLst>
              <a:gd name="connsiteX0" fmla="*/ 8875 w 8874"/>
              <a:gd name="connsiteY0" fmla="*/ 0 h 13152"/>
              <a:gd name="connsiteX1" fmla="*/ 8875 w 8874"/>
              <a:gd name="connsiteY1" fmla="*/ 13152 h 13152"/>
              <a:gd name="connsiteX2" fmla="*/ 469 w 8874"/>
              <a:gd name="connsiteY2" fmla="*/ 13146 h 13152"/>
              <a:gd name="connsiteX3" fmla="*/ 1995 w 8874"/>
              <a:gd name="connsiteY3" fmla="*/ 8260 h 13152"/>
              <a:gd name="connsiteX4" fmla="*/ 1448 w 8874"/>
              <a:gd name="connsiteY4" fmla="*/ 3828 h 13152"/>
              <a:gd name="connsiteX5" fmla="*/ 5742 w 8874"/>
              <a:gd name="connsiteY5" fmla="*/ 2354 h 13152"/>
              <a:gd name="connsiteX6" fmla="*/ 8875 w 8874"/>
              <a:gd name="connsiteY6" fmla="*/ 0 h 13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810" h="13062">
                <a:moveTo>
                  <a:pt x="10810" y="0"/>
                </a:moveTo>
                <a:lnTo>
                  <a:pt x="10810" y="13062"/>
                </a:lnTo>
                <a:lnTo>
                  <a:pt x="0" y="13062"/>
                </a:lnTo>
                <a:lnTo>
                  <a:pt x="0" y="9898"/>
                </a:lnTo>
                <a:lnTo>
                  <a:pt x="3" y="9895"/>
                </a:lnTo>
                <a:cubicBezTo>
                  <a:pt x="588" y="9283"/>
                  <a:pt x="1342" y="8755"/>
                  <a:pt x="1789" y="8223"/>
                </a:cubicBezTo>
                <a:cubicBezTo>
                  <a:pt x="2848" y="6963"/>
                  <a:pt x="458" y="6664"/>
                  <a:pt x="1071" y="3791"/>
                </a:cubicBezTo>
                <a:cubicBezTo>
                  <a:pt x="1684" y="918"/>
                  <a:pt x="5333" y="1093"/>
                  <a:pt x="6706" y="2317"/>
                </a:cubicBezTo>
                <a:cubicBezTo>
                  <a:pt x="8068" y="3532"/>
                  <a:pt x="10077" y="3631"/>
                  <a:pt x="10800" y="49"/>
                </a:cubicBezTo>
                <a:lnTo>
                  <a:pt x="1081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sz="1380">
              <a:cs typeface="阿里巴巴普惠体" panose="00020600040101010101" charset="-122"/>
              <a:sym typeface="+mn-ea"/>
            </a:endParaRPr>
          </a:p>
        </p:txBody>
      </p:sp>
      <p:sp>
        <p:nvSpPr>
          <p:cNvPr id="36" name="椭圆 35"/>
          <p:cNvSpPr/>
          <p:nvPr/>
        </p:nvSpPr>
        <p:spPr>
          <a:xfrm>
            <a:off x="-975546" y="265356"/>
            <a:ext cx="3007854" cy="2969460"/>
          </a:xfrm>
          <a:prstGeom prst="ellipse">
            <a:avLst/>
          </a:prstGeom>
          <a:gradFill>
            <a:gsLst>
              <a:gs pos="99000">
                <a:schemeClr val="bg1">
                  <a:alpha val="0"/>
                </a:schemeClr>
              </a:gs>
              <a:gs pos="0">
                <a:srgbClr val="C0D8BD"/>
              </a:gs>
            </a:gsLst>
            <a:lin ang="81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80">
              <a:cs typeface="阿里巴巴普惠体" panose="00020600040101010101" charset="-122"/>
            </a:endParaRPr>
          </a:p>
        </p:txBody>
      </p:sp>
      <p:sp>
        <p:nvSpPr>
          <p:cNvPr id="37" name="椭圆 36"/>
          <p:cNvSpPr/>
          <p:nvPr/>
        </p:nvSpPr>
        <p:spPr>
          <a:xfrm>
            <a:off x="-1510146" y="3949236"/>
            <a:ext cx="3007854" cy="2969460"/>
          </a:xfrm>
          <a:prstGeom prst="ellipse">
            <a:avLst/>
          </a:prstGeom>
          <a:gradFill>
            <a:gsLst>
              <a:gs pos="99000">
                <a:schemeClr val="bg1">
                  <a:alpha val="0"/>
                </a:schemeClr>
              </a:gs>
              <a:gs pos="0">
                <a:srgbClr val="C0D8BD"/>
              </a:gs>
            </a:gsLst>
            <a:lin ang="81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80">
              <a:cs typeface="阿里巴巴普惠体" panose="00020600040101010101" charset="-122"/>
            </a:endParaRPr>
          </a:p>
        </p:txBody>
      </p:sp>
      <p:pic>
        <p:nvPicPr>
          <p:cNvPr id="38" name="图片 37" descr="E:/002千库网/素材/020/千库网_乡村田园农村生活梯田_摄影图编号4017667.png千库网_乡村田园农村生活梯田_摄影图编号4017667"/>
          <p:cNvPicPr>
            <a:picLocks noChangeAspect="1"/>
          </p:cNvPicPr>
          <p:nvPr userDrawn="1"/>
        </p:nvPicPr>
        <p:blipFill>
          <a:blip r:embed="rId2">
            <a:lum bright="6000"/>
          </a:blip>
          <a:srcRect l="1396" r="17008"/>
          <a:stretch>
            <a:fillRect/>
          </a:stretch>
        </p:blipFill>
        <p:spPr>
          <a:xfrm>
            <a:off x="-112896" y="4368168"/>
            <a:ext cx="1282554" cy="880632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959" h="2719">
                <a:moveTo>
                  <a:pt x="884" y="0"/>
                </a:moveTo>
                <a:cubicBezTo>
                  <a:pt x="2472" y="0"/>
                  <a:pt x="3782" y="1182"/>
                  <a:pt x="3958" y="2704"/>
                </a:cubicBezTo>
                <a:lnTo>
                  <a:pt x="3959" y="2719"/>
                </a:lnTo>
                <a:lnTo>
                  <a:pt x="0" y="2719"/>
                </a:lnTo>
                <a:lnTo>
                  <a:pt x="0" y="126"/>
                </a:lnTo>
                <a:lnTo>
                  <a:pt x="36" y="116"/>
                </a:lnTo>
                <a:cubicBezTo>
                  <a:pt x="306" y="40"/>
                  <a:pt x="590" y="0"/>
                  <a:pt x="884" y="0"/>
                </a:cubicBezTo>
                <a:close/>
              </a:path>
            </a:pathLst>
          </a:custGeom>
        </p:spPr>
      </p:pic>
      <p:sp>
        <p:nvSpPr>
          <p:cNvPr id="42" name="椭圆 41"/>
          <p:cNvSpPr/>
          <p:nvPr/>
        </p:nvSpPr>
        <p:spPr>
          <a:xfrm>
            <a:off x="4238262" y="946242"/>
            <a:ext cx="645894" cy="661446"/>
          </a:xfrm>
          <a:prstGeom prst="ellipse">
            <a:avLst/>
          </a:prstGeom>
          <a:solidFill>
            <a:srgbClr val="568867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80">
              <a:latin typeface="阿里巴巴普惠体" panose="00020600040101010101" charset="-122"/>
              <a:ea typeface="阿里巴巴普惠体" panose="00020600040101010101" charset="-122"/>
              <a:cs typeface="阿里巴巴普惠体" panose="00020600040101010101" charset="-122"/>
            </a:endParaRPr>
          </a:p>
        </p:txBody>
      </p:sp>
      <p:sp>
        <p:nvSpPr>
          <p:cNvPr id="55" name="椭圆 54"/>
          <p:cNvSpPr/>
          <p:nvPr/>
        </p:nvSpPr>
        <p:spPr>
          <a:xfrm>
            <a:off x="5617044" y="1808406"/>
            <a:ext cx="230850" cy="222588"/>
          </a:xfrm>
          <a:prstGeom prst="ellipse">
            <a:avLst/>
          </a:prstGeom>
          <a:solidFill>
            <a:srgbClr val="1C6F12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80">
              <a:latin typeface="阿里巴巴普惠体" panose="00020600040101010101" charset="-122"/>
              <a:ea typeface="阿里巴巴普惠体" panose="00020600040101010101" charset="-122"/>
              <a:cs typeface="阿里巴巴普惠体" panose="00020600040101010101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84420" y="2103894"/>
            <a:ext cx="6209622" cy="1646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zh-CN" altLang="en-US" sz="3370" b="1" kern="0" dirty="0">
                <a:solidFill>
                  <a:srgbClr val="000000">
                    <a:lumMod val="85000"/>
                    <a:lumOff val="15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阿里巴巴普惠体 Medium" panose="00020600040101010101" pitchFamily="18" charset="-122"/>
                <a:sym typeface="思源黑体 CN Medium" panose="020B0600000000000000" pitchFamily="34" charset="-122"/>
              </a:rPr>
              <a:t>以正确政绩观引领推动</a:t>
            </a:r>
            <a:endParaRPr lang="zh-CN" altLang="en-US" sz="3370" b="1" kern="0" dirty="0">
              <a:solidFill>
                <a:srgbClr val="000000">
                  <a:lumMod val="85000"/>
                  <a:lumOff val="15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阿里巴巴普惠体 Medium" panose="00020600040101010101" pitchFamily="18" charset="-122"/>
              <a:sym typeface="思源黑体 CN Medium" panose="020B0600000000000000" pitchFamily="34" charset="-122"/>
            </a:endParaRPr>
          </a:p>
          <a:p>
            <a:pPr lvl="0" algn="ctr">
              <a:lnSpc>
                <a:spcPct val="150000"/>
              </a:lnSpc>
              <a:defRPr/>
            </a:pPr>
            <a:r>
              <a:rPr lang="zh-CN" altLang="en-US" sz="3370" b="1" kern="0" dirty="0">
                <a:solidFill>
                  <a:srgbClr val="000000">
                    <a:lumMod val="85000"/>
                    <a:lumOff val="15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阿里巴巴普惠体 Medium" panose="00020600040101010101" pitchFamily="18" charset="-122"/>
                <a:sym typeface="思源黑体 CN Medium" panose="020B0600000000000000" pitchFamily="34" charset="-122"/>
              </a:rPr>
              <a:t>美丽中国建设</a:t>
            </a:r>
            <a:endParaRPr lang="zh-CN" altLang="en-US" sz="3370" b="1" kern="0" dirty="0">
              <a:solidFill>
                <a:srgbClr val="000000">
                  <a:lumMod val="85000"/>
                  <a:lumOff val="15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阿里巴巴普惠体 Medium" panose="00020600040101010101" pitchFamily="18" charset="-122"/>
              <a:sym typeface="思源黑体 CN Medium" panose="020B0600000000000000" pitchFamily="34" charset="-122"/>
            </a:endParaRPr>
          </a:p>
        </p:txBody>
      </p:sp>
      <p:pic>
        <p:nvPicPr>
          <p:cNvPr id="3" name="图片 2" descr="绿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1930" y="4732655"/>
            <a:ext cx="1310005" cy="39370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ransition advTm="2000">
    <p:split orient="vert" dir="in"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bldLvl="0" animBg="1"/>
      <p:bldP spid="36" grpId="1" animBg="1"/>
      <p:bldP spid="37" grpId="0" bldLvl="0" animBg="1"/>
      <p:bldP spid="37" grpId="1" animBg="1"/>
      <p:bldP spid="2" grpId="0"/>
    </p:bldLst>
  </p:timing>
</p:sld>
</file>

<file path=ppt/tags/tag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5b8a0dc13cd9c796b8215c1d327f799580c902f"/>
  <p:tag name="KSO_WM_NEWLAYOUT_GROUP_ID" val="layout_10009"/>
  <p:tag name="KSO_WM_NEWLAYOUT_ID" val="slide_b550d20248408d47"/>
</p:tagLst>
</file>

<file path=ppt/tags/tag1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100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</p:tagLst>
</file>

<file path=ppt/tags/tag10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10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103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4_1"/>
  <p:tag name="KSO_WM_UNIT_TYPE" val="l_h_i"/>
</p:tagLst>
</file>

<file path=ppt/tags/tag10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</p:tagLst>
</file>

<file path=ppt/tags/tag10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f"/>
</p:tagLst>
</file>

<file path=ppt/tags/tag10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871b0f0490367b01ec55211217cabc5a666abd87"/>
  <p:tag name="KSO_WM_NEWLAYOUT_GROUP_ID" val="layout_6"/>
  <p:tag name="KSO_WM_NEWLAYOUT_ID" val="slide_acc7948a249ecb22"/>
</p:tagLst>
</file>

<file path=ppt/tags/tag10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108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10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d"/>
</p:tagLst>
</file>

<file path=ppt/tags/tag11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11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11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1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14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</p:tagLst>
</file>

<file path=ppt/tags/tag11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11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117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18.xml><?xml version="1.0" encoding="utf-8"?>
<p:tagLst xmlns:p="http://schemas.openxmlformats.org/presentationml/2006/main">
  <p:tag name="KSO_WM_DIAGRAM_VIRTUALLY_FRAME" val="{&quot;height&quot;:327.8083464566929,&quot;left&quot;:533.9984251968503,&quot;top&quot;:114.83385826771652,&quot;width&quot;:348.00157480314965}"/>
</p:tagLst>
</file>

<file path=ppt/tags/tag11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</p:tagLst>
</file>

<file path=ppt/tags/tag121.xml><?xml version="1.0" encoding="utf-8"?>
<p:tagLst xmlns:p="http://schemas.openxmlformats.org/presentationml/2006/main">
  <p:tag name="COMMONDATA" val="eyJoZGlkIjoiNjZlN2ZlYTM4NzZkMDI0MTliZThjMzAyNDAzMDU4MDYifQ=="/>
  <p:tag name="resource_record_key" val="{&quot;10&quot;:[21601062],&quot;65&quot;:[20229770],&quot;70&quot;:[3312415,3333565,3434166,3315857,3326202,3322384,3321416,3321434]}"/>
</p:tagLst>
</file>

<file path=ppt/tags/tag1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f"/>
</p:tagLst>
</file>

<file path=ppt/tags/tag1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ae6d0270f7cc98ccb03df8e269ff61cec0912ee8"/>
  <p:tag name="KSO_WM_NEWLAYOUT_GROUP_ID" val="layout_34"/>
  <p:tag name="KSO_WM_NEWLAYOUT_ID" val="slide_4acdb5d565d7a68b"/>
</p:tagLst>
</file>

<file path=ppt/tags/tag1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1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1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2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2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2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2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2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2399f59ed344e6538ef6ae1741e2f207a98e1dc0"/>
  <p:tag name="KSO_WM_NEWLAYOUT_GROUP_ID" val="layout_42"/>
  <p:tag name="KSO_WM_NEWLAYOUT_ID" val="slide_dd2f059f6dfe3f3e"/>
</p:tagLst>
</file>

<file path=ppt/tags/tag25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26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2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9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3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3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32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</p:tagLst>
</file>

<file path=ppt/tags/tag3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3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3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1bdc6ad3ef7f2e8c4f69f946a4256a0337be8b95"/>
  <p:tag name="KSO_WM_NEWLAYOUT_GROUP_ID" val="layout_57"/>
  <p:tag name="KSO_WM_NEWLAYOUT_ID" val="slide_26021527a696b8ba"/>
</p:tagLst>
</file>

<file path=ppt/tags/tag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40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4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4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4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44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4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4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4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48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</p:tagLst>
</file>

<file path=ppt/tags/tag4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5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5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5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c7ede05f70ec1a4f809f669534165aa8aa3cb20b"/>
  <p:tag name="KSO_WM_NEWLAYOUT_GROUP_ID" val="layout_10008"/>
  <p:tag name="KSO_WM_NEWLAYOUT_ID" val="slide_877fc4e37d907d9f"/>
</p:tagLst>
</file>

<file path=ppt/tags/tag53.xml><?xml version="1.0" encoding="utf-8"?>
<p:tagLst xmlns:p="http://schemas.openxmlformats.org/presentationml/2006/main">
  <p:tag name="KSO_WM_FIGMA_DECORATION_INDEX" val="1"/>
  <p:tag name="$PH_EXT" val="1"/>
  <p:tag name="KSO_WM_BEAUTIFY_FLAG" val="#fgm#"/>
  <p:tag name="KSO_WM_DIAGRAM_GROUP_CODE" val="1"/>
  <p:tag name="KSO_WM_FIGMA_FLAG" val="#fgm#"/>
  <p:tag name="KSO_WM_UNIT_INDEX" val="1_1_1"/>
  <p:tag name="KSO_WM_UNIT_TYPE" val="l_h_x"/>
</p:tagLst>
</file>

<file path=ppt/tags/tag5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5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56.xml><?xml version="1.0" encoding="utf-8"?>
<p:tagLst xmlns:p="http://schemas.openxmlformats.org/presentationml/2006/main">
  <p:tag name="KSO_WM_FIGMA_DECORATION_INDEX" val="2"/>
  <p:tag name="$PH_EXT" val="1"/>
  <p:tag name="KSO_WM_BEAUTIFY_FLAG" val="#fgm#"/>
  <p:tag name="KSO_WM_DIAGRAM_GROUP_CODE" val="1"/>
  <p:tag name="KSO_WM_FIGMA_FLAG" val="#fgm#"/>
  <p:tag name="KSO_WM_UNIT_INDEX" val="1_2_1"/>
  <p:tag name="KSO_WM_UNIT_TYPE" val="l_h_x"/>
</p:tagLst>
</file>

<file path=ppt/tags/tag5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5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59.xml><?xml version="1.0" encoding="utf-8"?>
<p:tagLst xmlns:p="http://schemas.openxmlformats.org/presentationml/2006/main">
  <p:tag name="KSO_WM_FIGMA_DECORATION_INDEX" val="3"/>
  <p:tag name="$PH_EXT" val="1"/>
  <p:tag name="KSO_WM_BEAUTIFY_FLAG" val="#fgm#"/>
  <p:tag name="KSO_WM_DIAGRAM_GROUP_CODE" val="1"/>
  <p:tag name="KSO_WM_FIGMA_FLAG" val="#fgm#"/>
  <p:tag name="KSO_WM_UNIT_INDEX" val="1_3_1"/>
  <p:tag name="KSO_WM_UNIT_TYPE" val="l_h_x"/>
</p:tagLst>
</file>

<file path=ppt/tags/tag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6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6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6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12f1d390394bc0b3856125e5a55db85064b1b04f"/>
  <p:tag name="KSO_WM_NEWLAYOUT_GROUP_ID" val="layout_38"/>
  <p:tag name="KSO_WM_NEWLAYOUT_ID" val="slide_f7b9aa46f714e91f"/>
</p:tagLst>
</file>

<file path=ppt/tags/tag63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6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6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6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67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6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6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7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71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</p:tagLst>
</file>

<file path=ppt/tags/tag7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7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7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75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4_1"/>
  <p:tag name="KSO_WM_UNIT_TYPE" val="l_h_i"/>
</p:tagLst>
</file>

<file path=ppt/tags/tag7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d"/>
</p:tagLst>
</file>

<file path=ppt/tags/tag7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</p:tagLst>
</file>

<file path=ppt/tags/tag7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f"/>
</p:tagLst>
</file>

<file path=ppt/tags/tag7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f88152c1374dd9e416f330c336c4eecf86306ea5"/>
  <p:tag name="KSO_WM_NEWLAYOUT_GROUP_ID" val="layout_57"/>
  <p:tag name="KSO_WM_NEWLAYOUT_ID" val="slide_7243b866f52d7461"/>
</p:tagLst>
</file>

<file path=ppt/tags/tag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80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8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8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8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84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8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8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8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88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</p:tagLst>
</file>

<file path=ppt/tags/tag8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9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9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9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6e0b7ff50f6297716663c13bead3168c6a5347b4"/>
  <p:tag name="KSO_WM_NEWLAYOUT_GROUP_ID" val="layout_51"/>
  <p:tag name="KSO_WM_NEWLAYOUT_ID" val="slide_d63124f9e0382d2d"/>
</p:tagLst>
</file>

<file path=ppt/tags/tag9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94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9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9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97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9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9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heme/theme1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80B07A"/>
      </a:accent1>
      <a:accent2>
        <a:srgbClr val="568867"/>
      </a:accent2>
      <a:accent3>
        <a:srgbClr val="80B07A"/>
      </a:accent3>
      <a:accent4>
        <a:srgbClr val="568867"/>
      </a:accent4>
      <a:accent5>
        <a:srgbClr val="80B07A"/>
      </a:accent5>
      <a:accent6>
        <a:srgbClr val="568867"/>
      </a:accent6>
      <a:hlink>
        <a:srgbClr val="80B07A"/>
      </a:hlink>
      <a:folHlink>
        <a:srgbClr val="568867"/>
      </a:folHlink>
    </a:clrScheme>
    <a:fontScheme name="自定义 9">
      <a:majorFont>
        <a:latin typeface="阿里巴巴普惠体"/>
        <a:ea typeface="阿里巴巴普惠体"/>
        <a:cs typeface=""/>
      </a:majorFont>
      <a:minorFont>
        <a:latin typeface="阿里巴巴普惠体"/>
        <a:ea typeface="阿里巴巴普惠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阿里巴巴普惠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阿里巴巴普惠体"/>
        <a:ea typeface=""/>
        <a:cs typeface=""/>
        <a:font script="Jpan" typeface="ＭＳ Ｐゴシック"/>
        <a:font script="Hang" typeface="맑은 고딕"/>
        <a:font script="Hans" typeface="阿里巴巴普惠体"/>
        <a:font script="Hant" typeface="新細明體"/>
        <a:font script="Arab" typeface="阿里巴巴普惠体"/>
        <a:font script="Hebr" typeface="阿里巴巴普惠体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阿里巴巴普惠体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阿里巴巴普惠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阿里巴巴普惠体"/>
        <a:ea typeface=""/>
        <a:cs typeface=""/>
        <a:font script="Jpan" typeface="ＭＳ Ｐゴシック"/>
        <a:font script="Hang" typeface="맑은 고딕"/>
        <a:font script="Hans" typeface="阿里巴巴普惠体"/>
        <a:font script="Hant" typeface="新細明體"/>
        <a:font script="Arab" typeface="阿里巴巴普惠体"/>
        <a:font script="Hebr" typeface="阿里巴巴普惠体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阿里巴巴普惠体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item1.xml><?xml version="1.0" encoding="utf-8"?>
<s:customData xmlns="http://www.wps.cn/officeDocument/2013/wpsCustomData" xmlns:s="http://www.wps.cn/officeDocument/2013/wpsCustomData">
  <extobjs>
    <extobj name="E657119C-6982-421D-8BA7-E74DEB70A7D9-1">
      <extobjdata type="E657119C-6982-421D-8BA7-E74DEB70A7D9" data="ewoJIkNhdGVnb3J5IiA6ICJtaW5kX2ZyZWUiLAoJIkRlZmluaXRpb24iIDogIkpUZENKVEl5ZDJGMFpYSnRZWEpySlRJeUpUTkJKVEl5SlRJeUpUSkRKVEl5WTJocGJHUnlaVzRsTWpJbE0wRWxOVUlsTjBJbE1qSndZWEpsYm5RbE1qSWxNMEVsTWpKeWIyOTBKVEl5SlRKREpUSXlZMmhwYkdSeVpXNGxNaklsTTBFbE5VSWxOVVFsTWtNbE1qSnBaQ1V5TWlVelFTVXlNakJqTkRZNFl6STJPVGxqWWlVeU1pVXlReVV5TW5ScGRHeGxKVEl5SlROQkpUSXlKVVUySlRrNEpVRkdKVVV5SlRnd0pUbERKVVUxSlRoR0pVRXpKVVUzSlVFeUpUa3hKVVUxSlVJM0pVRTFKVVUzSlVFNEpUaENKVVV5SlRnd0pUbEVKVVV6SlRnd0pUZ3hKVVUwSlVJNEpUaEVKVVUySlRrNEpVRkdKVVV5SlRnd0pUbERKVVUxSlRoR0pVRXpKVVUxSlRoR0pVSTNKVVUxSlVJM0pVRTFKVVUzSlVFNEpUaENKVVV5SlRnd0pUbEVKVEl5SlRKREpUSXlZMkZzYkc5MWRDVXlNaVV6UVNVMVFpVTFSQ1V5UXlVeU1uTjBlV3hsSlRJeUpUTkJKVGRDSlRJeVptOXVkQzFtWVcxcGJIa2xNaklsTTBFbE1qSWxSVFVsUVVVbE9FSWxSVFFsUWtRbE9UTWxNaklsTWtNbE1qSm1iMjUwTFhOcGVtVWxNaklsTTBFbE1qSXlPSEI0SlRJeUpUSkRKVEl5Wm05dWRDMTNaV2xuYUhRbE1qSWxNMEVsTWpKaWIyeGtKVEl5SlRkRUpUSkRKVEl5YkdsdVpWTjBlV3hsSlRJeUpUTkJKVGRDSlRkRUpUZEVKVEpESlRkQ0pUSXljR0Z5Wlc1MEpUSXlKVE5CSlRJeWNtOXZkQ1V5TWlVeVF5VXlNbU5vYVd4a2NtVnVKVEl5SlROQkpUVkNKVFZFSlRKREpUSXlhV1FsTWpJbE0wRWxNakkxWVdSaFpUQXpObVZqWm1VbE1qSWxNa01sTWpKMGFYUnNaU1V5TWlVelFTVXlNaVZGTmlVNU9DVkJSaVZGTWlVNE1DVTVReVZGTmlWQ01DVTVNU1ZGTlNWQ1JpVTRNeVZGTlNWQ055VkJOU1ZGTnlWQk9DVTRRaVZGTWlVNE1DVTVSQ1ZGTXlVNE1DVTRNU1ZGTkNWQ09DVTRSQ1ZGTmlVNU9DVkJSaVZGTWlVNE1DVTVReVZGT1NVNVJDVkJNaVZGTlNWQlJDVTVNQ1ZGTlNWQ055VkJOU1ZGTnlWQk9DVTRRaVZGTWlVNE1DVTVSQ1V5TWlVeVF5VXlNbU5oYkd4dmRYUWxNaklsTTBFbE5VSWxOVVFsTWtNbE1qSnpkSGxzWlNVeU1pVXpRU1UzUWlVeU1tWnZiblF0Wm1GdGFXeDVKVEl5SlROQkpUSXlKVVUxSlVGRkpUaENKVVUwSlVKRUpUa3pKVEl5SlRKREpUSXlabTl1ZEMxemFYcGxKVEl5SlROQkpUSXlNamh3ZUNVeU1pVXlReVV5TW1admJuUXRkMlZwWjJoMEpUSXlKVE5CSlRJeVltOXNaQ1V5TWlVM1JDVXlReVV5TW14cGJtVlRkSGxzWlNVeU1pVXpRU1UzUWlVM1JDVTNSQ1UxUkNVeVF5VXlNbkp2YjNRbE1qSWxNMEYwY25WbEpUSkRKVEl5ZEdobGJXVWxNaklsTTBFbE1qSWxOMElsTlVNbE1qSmlZV05yWjNKdmRXNWtKVFZESlRJeUpUTkJKVFZESlRJeUpUSXpSRGhGT1VVeEpUVkRKVEl5SlRKREpUVkRKVEl5ZG1WeWMybHZiaVUxUXlVeU1pVXpRU1UxUXlVeU1uWTJMakV1TVNVMVF5VXlNaVV5UXlVMVF5VXlNbU52YlcxdmJpVTFReVV5TWlVelFTVTNRaVUxUXlVeU1tSnZiR1FsTlVNbE1qSWxNMEZtWVd4elpTVXlReVUxUXlVeU1tbDBZV3hwWXlVMVF5VXlNaVV6UVdaaGJITmxKVEpESlRWREpUSXlkR1Y0ZEVGc2FXZHVKVFZESlRJeUpUTkJKVFZESlRJeWJHVm1kQ1UxUXlVeU1pVTNSQ1V5UXlVMVF5VXlNbU52Ym01bFkzUnBiMjVUZEhsc1pTVTFReVV5TWlVelFTVTNRaVUxUXlVeU1teHBibVZYYVdSMGFDVTFReVV5TWlVelFUSWxNa01sTlVNbE1qSnNhVzVsUTI5c2IzSWxOVU1sTWpJbE0wRWxOVU1sTWpJbE1qTTJORGRHTnpRbE5VTWxNaklsTWtNbE5VTWxNakpzYVc1bFZIbHdaU1UxUXlVeU1pVXpRU1UxUXlVeU1tUmhjMmhsWkNVMVF5VXlNaVUzUkNVeVF5VTFReVV5TW5OMWJXMWhjbmxVYjNCcFl5VTFReVV5TWlVelFTVTNRaVUxUXlVeU1tWnZiblF0YzJsNlpTVTFReVV5TWlVelFTVTFReVV5TWpFMGNIZ2xOVU1sTWpJbE1rTWxOVU1sTWpKemRXMXRZWEo1VEdsdVpVTnZiRzl5SlRWREpUSXlKVE5CSlRWREpUSXlKVEl6TmpRM1JqYzBKVFZESlRJeUpUSkRKVFZESlRJeWMzVnRiV0Z5ZVV4cGJtVlhhV1IwYUNVMVF5VXlNaVV6UVRJbE1rTWxOVU1sTWpKemRXMXRZWEo1VEdsdVpWUjVjR1VsTlVNbE1qSWxNMEVsTlVNbE1qSmpkWEoyWlY5amIyMXdiR1Y0SlRWREpUSXlKVGRFSlRKREpUVkRKVEl5WW05MWJtUmhjbmxUZEhsc1pTVTFReVV5TWlVelFTVTNRaVUxUXlVeU1teHBibVZEYjJ4dmNpVTFReVV5TWlVelFTVTFReVV5TWlVeU16WTBOMFkzTkNVMVF5VXlNaVV5UXlVMVF5VXlNbXhwYm1WWGFXUjBhQ1UxUXlVeU1pVXpRVElsTWtNbE5VTWxNakpzYVc1bFZIbHdaU1UxUXlVeU1pVXpRVElsTWtNbE5VTWxNakprWVhOb1lYSnlZWGtsTlVNbE1qSWxNMEVsTlVNbE1qSTJKVEpETXlVMVF5VXlNaVV5UXlVMVF5VXlNbVpwYkd3bE5VTWxNaklsTTBFbE5VTWxNaklsTWpNMk5EZEdOelFsTlVNbE1qSWxNa01sTlVNbE1qSnZjR0ZqYVhSNUpUVkRKVEl5SlROQkpUVkRKVEl5TUM0eEpUVkRKVEl5SlRkRUpUSkRKVFZESlRJeVkyVnVkR1Z5Vkc5d2FXTWxOVU1sTWpJbE0wRWxOMElsTlVNbE1qSm1iMjUwTFhOcGVtVWxOVU1sTWpJbE0wRXpNQ1V5UXlVMVF5VXlNbXhwYm1WVGRIbHNaU1UxUXlVeU1pVXpRU1UzUWlVMVF5VXlNbXhwYm1WVWVYQmxKVFZESlRJeUpUTkJKVFZESlRJeVkzVnlkbVVsTlVNbE1qSWxNa01sTlVNbE1qSnNhVzVsVjJsa2RHZ2xOVU1sTWpJbE0wRXpKVGRFSlRKREpUVkRKVEl5YzJoaGNHVWxOVU1sTWpJbE0wRWxOVU1sTWpKeVlXUnBZVzV6VW1WamRHRnVaMnhsSlRWREpUSXlKVEpESlRWREpUSXlZbUZqYTJkeWIzVnVaQ1UxUXlVeU1pVXpRU1UxUXlVeU1pVXlNelkwTjBZM05DVTFReVV5TWlVeVF5VTFReVV5TW1KdmNtUmxjaTFqYjJ4dmNpVTFReVV5TWlVelFTVTFReVV5TWlVeU16WTBOMFkzTkNVMVF5VXlNaVV5UXlVMVF5VXlNbVp2Ym5RdGQyVnBaMmgwSlRWREpUSXlKVE5CSlRWREpUSXlZbTlzWkNVMVF5VXlNaVUzUkNVeVF5VTFReVV5TW5ObFkxUnZjR2xqSlRWREpUSXlKVE5CSlRkQ0pUVkRKVEl5Wm05dWRDMXphWHBsSlRWREpUSXlKVE5CTVRnbE1rTWxOVU1sTWpKc2FXNWxVM1I1YkdVbE5VTWxNaklsTTBFbE4wSWxOVU1sTWpKc2FXNWxWSGx3WlNVMVF5VXlNaVV6UVNVMVF5VXlNbkp2ZFc1a1FuSnZhMlZ1SlRWREpUSXlKVEpESlRWREpUSXliR2x1WlZkcFpIUm9KVFZESlRJeUpUTkJNaVUzUkNVeVF5VTFReVV5TW5Ob1lYQmxKVFZESlRJeUpUTkJKVFZESlRJeWNtRmthV0Z1YzFKbFkzUmhibWRzWlNVMVF5VXlNaVV5UXlVMVF5VXlNbUpoWTJ0bmNtOTFibVFsTlVNbE1qSWxNMEVsTlVNbE1qSWxNak0zTXpoQ1FrTWxOVU1sTWpJbE1rTWxOVU1sTWpKaWIzSmtaWEl0WTI5c2IzSWxOVU1sTWpJbE0wRWxOVU1sTWpJbE1qTTNNemhDUWtNbE5VTWxNaklsTjBRbE1rTWxOVU1sTWpKamFHbHNaRlJ2Y0dsakpUVkRKVEl5SlROQkpUZENKVFZESlRJeVptOXVkQzF6YVhwbEpUVkRKVEl5SlROQk1UUWxNa01sTlVNbE1qSnNhVzVsVTNSNWJHVWxOVU1sTWpJbE0wRWxOMElsTlVNbE1qSnNhVzVsVkhsd1pTVTFReVV5TWlVelFTVTFReVV5TW5KdmRXNWtRbkp2YTJWdUpUVkRKVEl5SlRKREpUVkRKVEl5YkdsdVpWZHBaSFJvSlRWREpUSXlKVE5CTWlVM1JDVXlReVUxUXlVeU1uTm9ZWEJsSlRWREpUSXlKVE5CSlRWREpUSXlkVzVrWlhKc2FXNWxKVFZESlRJeUpUSkRKVFZESlRJeVltOXlaR1Z5TFhkcFpIUm9KVFZESlRJeUpUTkJNaVV5UXlVMVF5VXlNbUp2Y21SbGNpMWpiMnh2Y2lVMVF5VXlNaVV6UVNVMVF5VXlNaVV5TXpZME4wWTNOQ1UxUXlVeU1pVXlReVUxUXlVeU1tTm9hV3hrUW1kUGNHRmphWFI1SlRWREpUSXlKVE5CSlRWREpUSXlNQzR4TmlVMVF5VXlNaVV5UXlVMVF5VXlNbUZ1ZEdsamFYQmhkR1ZDWVdOclozSnZkVzVrSlRWREpUSXlKVE5CSlRWREpUSXlKVEl6TnpNNFFrSkRKVFZESlRJeUpUZEVKVEpESlRWREpUSXlkekVsTlVNbE1qSWxNMEV4SlRKREpUVkRKVEl5ZHpJbE5VTWxNaklsTTBFeE1pVXlReVUxUXlVeU1uTnJaV3hsZEc5dVNXUWxOVU1sTWpJbE0wRWxOVU1sTWpKdGFXNWtiV0Z3WDJOMWNuWmxYMmR5WldWdUxXUmxabUYxYkhRbE5VTWxNaklsTWtNbE5VTWxNakpqYjJ4dmNrTmhjbVJKWkNVMVF5VXlNaVV6UVNVMVF5VXlNbVoxWjNWallXbG9iMjVuSlRWREpUSXlKVEpESlRWREpUSXlZMjlzYjNKTmFXNXZja2xrSlRWREpUSXlKVE5CSlRWREpUSXliV2x1WkMxemRIbHNaVGdsTlVNbE1qSWxOMFFsTWpJbE1rTWxNakpwWkNVeU1pVXpRU1V5TW5KdmIzUWxNaklsTWtNbE1qSjBhWFJzWlNVeU1pVXpRU1V5TWlWRk55VkNSU1U0UlNWRk5DVkNPQ1ZDUkNWRk5DVkNPQ1ZCUkNWRk5TVTVRaVZDUkNWRk5TVkNRaVZDUVNWRk9DVkJSU1ZDUlNVeU1pVXlReVV5TW5abGNuTnBiMjRsTWpJbE0wRXdKVEpESlRJeWMzUnlkV04wZFhKbEpUSXlKVE5CSlRJeWJXbHVaRjl2Y21jbE1qSWxNa01sTWpKbWNtVmxRMmhwYkdSeVpXNGxNaklsTTBFbE5VSWxOVVFsTWtNbE1qSjBaWGgwUVhWMGIxZHlZWEJYYVdSMGFDVXlNaVV6UVRrd01DVXlReVV5TW1SaGRHRWxNaklsTTBFbE4wSWxNakp5YVdkb2RDMWpiMjUwWlc1MExXbHVaR1Y0SlRJeUpUTkJNaVUzUkNVeVF5VXlNbVZrYVhSdmNsWmxjbk5wYjI0bE1qSWxNMEVsTWpKV01pVXlNaVV5UXlVeU1tTnZiVzFsYm5SekpUSXlKVE5CSlRWQ0pUVkVKVEpESlRJeVkyRnNiRzkxZENVeU1pVXpRU1UxUWlVMVJDVXlReVV5TW5Ob2IzZFhZWFJsY20xaGNtc2xNaklsTTBGbVlXeHpaU1V5UXlVeU1uUnZaRzlNYVhOMEpUSXlKVE5CSlRkQ0pUZEVKVEpESlRJeWFYTkNZV05yWjNKdmRXNWtKVEl5SlROQmRISjFaU1V5UXlVeU1uTjBlV3hsSlRJeUpUTkJKVGRDSlRJeVptOXVkQzFtWVcxcGJIa2xNaklsTTBFbE1qSWxSVFVsUVVVbE9FSWxSVFFsUWtRbE9UTWxNaklsTWtNbE1qSm1iMjUwTFhOcGVtVWxNaklsTTBFbE1qSXpObkI0SlRJeUpUZEVKVEpESlRJeWJHbHVaVk4wZVd4bEpUSXlKVE5CSlRkQ0pUZEVKVGRFIiwKCSJGaWxlSWQiIDogImU3N2ZhMWQwLTBiYjItNDQzMy1iMmQwLWI1ZTVjNWVlNTAyNCIKfQo="/>
    </extobj>
  </extobjs>
</s:customData>
</file>

<file path=customXml/itemProps120.xml><?xml version="1.0" encoding="utf-8"?>
<ds:datastoreItem xmlns:ds="http://schemas.openxmlformats.org/officeDocument/2006/customXml" ds:itemID="s:customData">
  <ds:schemaRefs>
    <ds:schemaRef ds:uri="http://www.wps.cn/officeDocument/2013/wpsCustomDat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</Words>
  <Application>WPS 演示</Application>
  <PresentationFormat>宽屏</PresentationFormat>
  <Paragraphs>3</Paragraphs>
  <Slides>1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0" baseType="lpstr">
      <vt:lpstr>Arial</vt:lpstr>
      <vt:lpstr>宋体</vt:lpstr>
      <vt:lpstr>Wingdings</vt:lpstr>
      <vt:lpstr>微软雅黑</vt:lpstr>
      <vt:lpstr>Wingdings</vt:lpstr>
      <vt:lpstr>阿里巴巴普惠体</vt:lpstr>
      <vt:lpstr>思源宋体 CN Heavy</vt:lpstr>
      <vt:lpstr>阿里巴巴普惠体 Medium</vt:lpstr>
      <vt:lpstr>思源黑体 CN Medium</vt:lpstr>
      <vt:lpstr>思源黑体 CN Normal</vt:lpstr>
      <vt:lpstr>思源黑体旧字形 Light</vt:lpstr>
      <vt:lpstr>SourceHanSansSC-Regular</vt:lpstr>
      <vt:lpstr>Segoe Print</vt:lpstr>
      <vt:lpstr>Arial Unicode MS</vt:lpstr>
      <vt:lpstr>Segoe UI</vt:lpstr>
      <vt:lpstr>黑体</vt:lpstr>
      <vt:lpstr>汉仪文黑-55简</vt:lpstr>
      <vt:lpstr>Calibri</vt:lpstr>
      <vt:lpstr>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Administrator</dc:creator>
  <cp:lastModifiedBy>佳</cp:lastModifiedBy>
  <cp:revision>254</cp:revision>
  <dcterms:created xsi:type="dcterms:W3CDTF">2019-06-19T02:08:00Z</dcterms:created>
  <dcterms:modified xsi:type="dcterms:W3CDTF">2026-08-24T02:59:59Z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129BA7905F714132A1AF0D6B3510923B_13</vt:lpwstr>
  </property>
</Properties>
</file>