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81" r:id="rId2"/>
  </p:sldIdLst>
  <p:sldSz cx="9144000" cy="5143500" type="screen16x9"/>
  <p:notesSz cx="6858000" cy="9144000"/>
  <p:custDataLst>
    <p:tags r:id="rId4"/>
  </p:custDataLst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C11"/>
    <a:srgbClr val="F17627"/>
    <a:srgbClr val="9D6DFD"/>
    <a:srgbClr val="F6EBFB"/>
    <a:srgbClr val="FC9F5B"/>
    <a:srgbClr val="556AD6"/>
    <a:srgbClr val="F0F2FB"/>
    <a:srgbClr val="E2E5F7"/>
    <a:srgbClr val="CDE99D"/>
    <a:srgbClr val="40A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0" autoAdjust="0"/>
    <p:restoredTop sz="94270" autoAdjust="0"/>
  </p:normalViewPr>
  <p:slideViewPr>
    <p:cSldViewPr snapToGrid="0">
      <p:cViewPr varScale="1">
        <p:scale>
          <a:sx n="119" d="100"/>
          <a:sy n="119" d="100"/>
        </p:scale>
        <p:origin x="4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11328-E932-4978-B593-20E89200561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81C92-FB04-4531-AA7B-867E9634CA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图形"/>
          <p:cNvGrpSpPr/>
          <p:nvPr/>
        </p:nvGrpSpPr>
        <p:grpSpPr>
          <a:xfrm>
            <a:off x="-1" y="0"/>
            <a:ext cx="9144001" cy="5143500"/>
            <a:chOff x="0" y="0"/>
            <a:chExt cx="12192001" cy="6858000"/>
          </a:xfrm>
        </p:grpSpPr>
        <p:sp>
          <p:nvSpPr>
            <p:cNvPr id="7" name="图形"/>
            <p:cNvSpPr/>
            <p:nvPr/>
          </p:nvSpPr>
          <p:spPr>
            <a:xfrm>
              <a:off x="347579" y="0"/>
              <a:ext cx="7102494" cy="6858000"/>
            </a:xfrm>
            <a:custGeom>
              <a:avLst/>
              <a:gdLst>
                <a:gd name="connsiteX0" fmla="*/ 2074789 w 4673791"/>
                <a:gd name="connsiteY0" fmla="*/ 4512902 h 4512902"/>
                <a:gd name="connsiteX1" fmla="*/ 4673791 w 4673791"/>
                <a:gd name="connsiteY1" fmla="*/ 0 h 4512902"/>
                <a:gd name="connsiteX2" fmla="*/ 2598859 w 4673791"/>
                <a:gd name="connsiteY2" fmla="*/ 0 h 4512902"/>
                <a:gd name="connsiteX3" fmla="*/ 0 w 4673791"/>
                <a:gd name="connsiteY3" fmla="*/ 4512902 h 4512902"/>
                <a:gd name="connsiteX4" fmla="*/ 2074789 w 4673791"/>
                <a:gd name="connsiteY4" fmla="*/ 4512902 h 451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3791" h="4512902">
                  <a:moveTo>
                    <a:pt x="2074789" y="4512902"/>
                  </a:moveTo>
                  <a:lnTo>
                    <a:pt x="4673791" y="0"/>
                  </a:lnTo>
                  <a:lnTo>
                    <a:pt x="2598859" y="0"/>
                  </a:lnTo>
                  <a:lnTo>
                    <a:pt x="0" y="4512902"/>
                  </a:lnTo>
                  <a:lnTo>
                    <a:pt x="2074789" y="4512902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/>
            </a:p>
          </p:txBody>
        </p:sp>
        <p:sp>
          <p:nvSpPr>
            <p:cNvPr id="14" name="图形"/>
            <p:cNvSpPr/>
            <p:nvPr/>
          </p:nvSpPr>
          <p:spPr>
            <a:xfrm>
              <a:off x="3444638" y="0"/>
              <a:ext cx="7102492" cy="6858000"/>
            </a:xfrm>
            <a:custGeom>
              <a:avLst/>
              <a:gdLst>
                <a:gd name="connsiteX0" fmla="*/ 2074789 w 4673790"/>
                <a:gd name="connsiteY0" fmla="*/ 4512902 h 4512902"/>
                <a:gd name="connsiteX1" fmla="*/ 4673791 w 4673790"/>
                <a:gd name="connsiteY1" fmla="*/ 0 h 4512902"/>
                <a:gd name="connsiteX2" fmla="*/ 2599002 w 4673790"/>
                <a:gd name="connsiteY2" fmla="*/ 0 h 4512902"/>
                <a:gd name="connsiteX3" fmla="*/ 0 w 4673790"/>
                <a:gd name="connsiteY3" fmla="*/ 4512902 h 4512902"/>
                <a:gd name="connsiteX4" fmla="*/ 2074789 w 4673790"/>
                <a:gd name="connsiteY4" fmla="*/ 4512902 h 451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3790" h="4512902">
                  <a:moveTo>
                    <a:pt x="2074789" y="4512902"/>
                  </a:moveTo>
                  <a:lnTo>
                    <a:pt x="4673791" y="0"/>
                  </a:lnTo>
                  <a:lnTo>
                    <a:pt x="2599002" y="0"/>
                  </a:lnTo>
                  <a:lnTo>
                    <a:pt x="0" y="4512902"/>
                  </a:lnTo>
                  <a:lnTo>
                    <a:pt x="2074789" y="4512902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50000">
                  <a:srgbClr val="F2F3F3">
                    <a:alpha val="50000"/>
                  </a:srgbClr>
                </a:gs>
                <a:gs pos="100000">
                  <a:srgbClr val="E6E7E8">
                    <a:alpha val="50000"/>
                  </a:srgb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/>
            </a:p>
          </p:txBody>
        </p:sp>
        <p:sp>
          <p:nvSpPr>
            <p:cNvPr id="17" name="图形"/>
            <p:cNvSpPr/>
            <p:nvPr/>
          </p:nvSpPr>
          <p:spPr>
            <a:xfrm>
              <a:off x="6597578" y="0"/>
              <a:ext cx="5594423" cy="6858000"/>
            </a:xfrm>
            <a:custGeom>
              <a:avLst/>
              <a:gdLst>
                <a:gd name="connsiteX0" fmla="*/ 3949555 w 5594423"/>
                <a:gd name="connsiteY0" fmla="*/ 0 h 6858000"/>
                <a:gd name="connsiteX1" fmla="*/ 5594423 w 5594423"/>
                <a:gd name="connsiteY1" fmla="*/ 0 h 6858000"/>
                <a:gd name="connsiteX2" fmla="*/ 5594423 w 5594423"/>
                <a:gd name="connsiteY2" fmla="*/ 2618756 h 6858000"/>
                <a:gd name="connsiteX3" fmla="*/ 3153156 w 5594423"/>
                <a:gd name="connsiteY3" fmla="*/ 6858000 h 6858000"/>
                <a:gd name="connsiteX4" fmla="*/ 0 w 5594423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4423" h="6858000">
                  <a:moveTo>
                    <a:pt x="3949555" y="0"/>
                  </a:moveTo>
                  <a:lnTo>
                    <a:pt x="5594423" y="0"/>
                  </a:lnTo>
                  <a:lnTo>
                    <a:pt x="5594423" y="2618756"/>
                  </a:lnTo>
                  <a:lnTo>
                    <a:pt x="3153156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50000">
                  <a:srgbClr val="F2F3F3">
                    <a:alpha val="50000"/>
                  </a:srgbClr>
                </a:gs>
                <a:gs pos="100000">
                  <a:srgbClr val="E6E7E8">
                    <a:alpha val="50000"/>
                  </a:srgb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sz="1015"/>
            </a:p>
          </p:txBody>
        </p:sp>
        <p:sp>
          <p:nvSpPr>
            <p:cNvPr id="18" name="图形"/>
            <p:cNvSpPr/>
            <p:nvPr/>
          </p:nvSpPr>
          <p:spPr>
            <a:xfrm>
              <a:off x="9750734" y="2618756"/>
              <a:ext cx="2441267" cy="4239244"/>
            </a:xfrm>
            <a:custGeom>
              <a:avLst/>
              <a:gdLst>
                <a:gd name="connsiteX0" fmla="*/ 2441267 w 2441267"/>
                <a:gd name="connsiteY0" fmla="*/ 0 h 4239244"/>
                <a:gd name="connsiteX1" fmla="*/ 2441267 w 2441267"/>
                <a:gd name="connsiteY1" fmla="*/ 4239244 h 4239244"/>
                <a:gd name="connsiteX2" fmla="*/ 0 w 2441267"/>
                <a:gd name="connsiteY2" fmla="*/ 4239244 h 423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1267" h="4239244">
                  <a:moveTo>
                    <a:pt x="2441267" y="0"/>
                  </a:moveTo>
                  <a:lnTo>
                    <a:pt x="2441267" y="4239244"/>
                  </a:lnTo>
                  <a:lnTo>
                    <a:pt x="0" y="4239244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50000">
                  <a:srgbClr val="F2F3F3">
                    <a:alpha val="50000"/>
                  </a:srgbClr>
                </a:gs>
                <a:gs pos="100000">
                  <a:srgbClr val="E6E7E8">
                    <a:alpha val="50000"/>
                  </a:srgb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sz="1015"/>
            </a:p>
          </p:txBody>
        </p:sp>
        <p:sp>
          <p:nvSpPr>
            <p:cNvPr id="30" name="图形"/>
            <p:cNvSpPr/>
            <p:nvPr/>
          </p:nvSpPr>
          <p:spPr>
            <a:xfrm>
              <a:off x="0" y="2"/>
              <a:ext cx="940921" cy="1633812"/>
            </a:xfrm>
            <a:custGeom>
              <a:avLst/>
              <a:gdLst>
                <a:gd name="connsiteX0" fmla="*/ 0 w 1088101"/>
                <a:gd name="connsiteY0" fmla="*/ 0 h 1889375"/>
                <a:gd name="connsiteX1" fmla="*/ 1088101 w 1088101"/>
                <a:gd name="connsiteY1" fmla="*/ 0 h 1889375"/>
                <a:gd name="connsiteX2" fmla="*/ 0 w 1088101"/>
                <a:gd name="connsiteY2" fmla="*/ 1889375 h 18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8101" h="1889375">
                  <a:moveTo>
                    <a:pt x="0" y="0"/>
                  </a:moveTo>
                  <a:lnTo>
                    <a:pt x="1088101" y="0"/>
                  </a:lnTo>
                  <a:lnTo>
                    <a:pt x="0" y="1889375"/>
                  </a:lnTo>
                  <a:close/>
                </a:path>
              </a:pathLst>
            </a:custGeom>
            <a:gradFill flip="none" rotWithShape="1">
              <a:gsLst>
                <a:gs pos="24000">
                  <a:schemeClr val="accent2"/>
                </a:gs>
                <a:gs pos="100000">
                  <a:schemeClr val="accent1"/>
                </a:gs>
              </a:gsLst>
              <a:lin ang="0" scaled="0"/>
              <a:tileRect/>
            </a:gradFill>
            <a:ln w="1432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sz="1015"/>
            </a:p>
          </p:txBody>
        </p:sp>
      </p:grpSp>
      <p:sp>
        <p:nvSpPr>
          <p:cNvPr id="42" name="图形"/>
          <p:cNvSpPr/>
          <p:nvPr/>
        </p:nvSpPr>
        <p:spPr>
          <a:xfrm>
            <a:off x="7458076" y="0"/>
            <a:ext cx="1437050" cy="2188127"/>
          </a:xfrm>
          <a:custGeom>
            <a:avLst/>
            <a:gdLst>
              <a:gd name="connsiteX0" fmla="*/ 376361 w 376361"/>
              <a:gd name="connsiteY0" fmla="*/ 0 h 573066"/>
              <a:gd name="connsiteX1" fmla="*/ 33524 w 376361"/>
              <a:gd name="connsiteY1" fmla="*/ 573067 h 573066"/>
              <a:gd name="connsiteX2" fmla="*/ 0 w 376361"/>
              <a:gd name="connsiteY2" fmla="*/ 573067 h 573066"/>
              <a:gd name="connsiteX3" fmla="*/ 342837 w 376361"/>
              <a:gd name="connsiteY3" fmla="*/ 0 h 573066"/>
              <a:gd name="connsiteX4" fmla="*/ 376361 w 376361"/>
              <a:gd name="connsiteY4" fmla="*/ 0 h 57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361" h="573066">
                <a:moveTo>
                  <a:pt x="376361" y="0"/>
                </a:moveTo>
                <a:lnTo>
                  <a:pt x="33524" y="573067"/>
                </a:lnTo>
                <a:lnTo>
                  <a:pt x="0" y="573067"/>
                </a:lnTo>
                <a:lnTo>
                  <a:pt x="342837" y="0"/>
                </a:lnTo>
                <a:lnTo>
                  <a:pt x="376361" y="0"/>
                </a:lnTo>
                <a:close/>
              </a:path>
            </a:pathLst>
          </a:custGeom>
          <a:gradFill flip="none" rotWithShape="1">
            <a:gsLst>
              <a:gs pos="2000">
                <a:schemeClr val="bg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 w="143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015"/>
          </a:p>
        </p:txBody>
      </p:sp>
      <p:sp>
        <p:nvSpPr>
          <p:cNvPr id="32" name="图形"/>
          <p:cNvSpPr/>
          <p:nvPr/>
        </p:nvSpPr>
        <p:spPr>
          <a:xfrm>
            <a:off x="6600687" y="738483"/>
            <a:ext cx="2543313" cy="4405018"/>
          </a:xfrm>
          <a:custGeom>
            <a:avLst/>
            <a:gdLst>
              <a:gd name="connsiteX0" fmla="*/ 3391084 w 3391084"/>
              <a:gd name="connsiteY0" fmla="*/ 0 h 5873357"/>
              <a:gd name="connsiteX1" fmla="*/ 3391084 w 3391084"/>
              <a:gd name="connsiteY1" fmla="*/ 5873357 h 5873357"/>
              <a:gd name="connsiteX2" fmla="*/ 0 w 3391084"/>
              <a:gd name="connsiteY2" fmla="*/ 5873357 h 587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1084" h="5873357">
                <a:moveTo>
                  <a:pt x="3391084" y="0"/>
                </a:moveTo>
                <a:lnTo>
                  <a:pt x="3391084" y="5873357"/>
                </a:lnTo>
                <a:lnTo>
                  <a:pt x="0" y="5873357"/>
                </a:lnTo>
                <a:close/>
              </a:path>
            </a:pathLst>
          </a:custGeom>
          <a:gradFill flip="none" rotWithShape="1">
            <a:gsLst>
              <a:gs pos="24000">
                <a:schemeClr val="accent2"/>
              </a:gs>
              <a:gs pos="100000">
                <a:schemeClr val="accent1"/>
              </a:gs>
            </a:gsLst>
            <a:lin ang="0" scaled="0"/>
            <a:tileRect/>
          </a:gradFill>
          <a:ln w="143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015">
              <a:solidFill>
                <a:srgbClr val="2C2C2C"/>
              </a:solidFill>
            </a:endParaRPr>
          </a:p>
        </p:txBody>
      </p:sp>
      <p:sp>
        <p:nvSpPr>
          <p:cNvPr id="224" name="任意多边形: 形状 223"/>
          <p:cNvSpPr/>
          <p:nvPr/>
        </p:nvSpPr>
        <p:spPr>
          <a:xfrm flipH="1" flipV="1">
            <a:off x="374592" y="4799338"/>
            <a:ext cx="2805074" cy="344162"/>
          </a:xfrm>
          <a:custGeom>
            <a:avLst/>
            <a:gdLst>
              <a:gd name="connsiteX0" fmla="*/ 3475156 w 3740099"/>
              <a:gd name="connsiteY0" fmla="*/ 458882 h 458882"/>
              <a:gd name="connsiteX1" fmla="*/ 0 w 3740099"/>
              <a:gd name="connsiteY1" fmla="*/ 458882 h 458882"/>
              <a:gd name="connsiteX2" fmla="*/ 264944 w 3740099"/>
              <a:gd name="connsiteY2" fmla="*/ 0 h 458882"/>
              <a:gd name="connsiteX3" fmla="*/ 3740099 w 3740099"/>
              <a:gd name="connsiteY3" fmla="*/ 0 h 45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099" h="458882">
                <a:moveTo>
                  <a:pt x="3475156" y="458882"/>
                </a:moveTo>
                <a:lnTo>
                  <a:pt x="0" y="458882"/>
                </a:lnTo>
                <a:lnTo>
                  <a:pt x="264944" y="0"/>
                </a:lnTo>
                <a:lnTo>
                  <a:pt x="3740099" y="0"/>
                </a:lnTo>
                <a:close/>
              </a:path>
            </a:pathLst>
          </a:custGeom>
          <a:gradFill>
            <a:gsLst>
              <a:gs pos="1000">
                <a:srgbClr val="FFFFFF">
                  <a:alpha val="50000"/>
                </a:srgb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</a:gradFill>
          <a:ln w="143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015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210" y="1531620"/>
            <a:ext cx="88315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/>
              <a:t>持续推动学习贯彻习近平党建思想走深走实</a:t>
            </a:r>
          </a:p>
          <a:p>
            <a:pPr algn="ctr">
              <a:lnSpc>
                <a:spcPct val="150000"/>
              </a:lnSpc>
            </a:pPr>
            <a:r>
              <a:rPr lang="zh-CN" altLang="en-US" sz="2400"/>
              <a:t>（深入学习贯彻习近平新时代中国特色社会主义思想）</a:t>
            </a:r>
          </a:p>
        </p:txBody>
      </p:sp>
      <p:pic>
        <p:nvPicPr>
          <p:cNvPr id="8" name="图片 7" descr="首页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3159760"/>
            <a:ext cx="2540000" cy="76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ULTRA_SCORM_COURSE_ID" val="5DAF2E25-EA18-41A1-8480-6F9B328187E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ULTRA_SCORM_SLIDE_COUNT" val="1"/>
  <p:tag name="ISPRING_SCORM_RATE_QUIZZES" val="0"/>
  <p:tag name="ISPRING_SCORM_PASSING_SCORE" val="2.702703"/>
  <p:tag name="ISPRING_PRESENTATION_TITLE" val="2061廉政"/>
  <p:tag name="ISLIDE.GUIDESSETTING" val="{&quot;Id&quot;:&quot;d6ac48a0-a12c-4b88-8c90-eded7d36d294&quot;,&quot;Name&quot;:null,&quot;Kind&quot;:&quot;Custom&quot;,&quot;OldGuidesSetting&quot;:{&quot;HeaderHeight&quot;:0.0,&quot;FooterHeight&quot;:0.0,&quot;SideMargin&quot;:0.0,&quot;TopMargin&quot;:0.0,&quot;BottomMargin&quot;:0.0,&quot;IntervalMargin&quot;:0.0}}"/>
  <p:tag name="RESOURCE_RECORD_KEY" val="{&quot;70&quot;:[3314050,3315857]}"/>
</p:tagLst>
</file>

<file path=ppt/theme/theme1.xml><?xml version="1.0" encoding="utf-8"?>
<a:theme xmlns:a="http://schemas.openxmlformats.org/drawingml/2006/main" name="摄图网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7F7F"/>
      </a:accent2>
      <a:accent3>
        <a:srgbClr val="85C0FB"/>
      </a:accent3>
      <a:accent4>
        <a:srgbClr val="60483E"/>
      </a:accent4>
      <a:accent5>
        <a:srgbClr val="C00000"/>
      </a:accent5>
      <a:accent6>
        <a:srgbClr val="757070"/>
      </a:accent6>
      <a:hlink>
        <a:srgbClr val="0563C1"/>
      </a:hlink>
      <a:folHlink>
        <a:srgbClr val="954F72"/>
      </a:folHlink>
    </a:clrScheme>
    <a:fontScheme name="自定义 1">
      <a:majorFont>
        <a:latin typeface="思源黑体 CN Medium"/>
        <a:ea typeface="思源黑体 CN Bold"/>
        <a:cs typeface=""/>
      </a:majorFont>
      <a:minorFont>
        <a:latin typeface="思源黑体 CN Medium"/>
        <a:ea typeface="思源黑体 CN Medium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23</Words>
  <Application>Microsoft Office PowerPoint</Application>
  <PresentationFormat>全屏显示(16:9)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思源宋体 CN Heavy</vt:lpstr>
      <vt:lpstr>Arial</vt:lpstr>
      <vt:lpstr>Calibri</vt:lpstr>
      <vt:lpstr>摄图网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reebo li</cp:lastModifiedBy>
  <cp:revision>678</cp:revision>
  <dcterms:created xsi:type="dcterms:W3CDTF">2016-07-17T01:36:00Z</dcterms:created>
  <dcterms:modified xsi:type="dcterms:W3CDTF">2026-09-04T02:55:17Z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879CE14035724761A85C918733D22569_12</vt:lpwstr>
  </property>
</Properties>
</file>