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24" r:id="rId2"/>
  </p:sldIdLst>
  <p:sldSz cx="9334500" cy="5248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4931"/>
    <a:srgbClr val="F5BBA7"/>
    <a:srgbClr val="FBE5D6"/>
    <a:srgbClr val="C92E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54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1" y="1"/>
            <a:ext cx="9334498" cy="5248274"/>
            <a:chOff x="1" y="0"/>
            <a:chExt cx="12191998" cy="685799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62660" t="21754" b="7800"/>
            <a:stretch>
              <a:fillRect/>
            </a:stretch>
          </p:blipFill>
          <p:spPr>
            <a:xfrm>
              <a:off x="10479316" y="4704535"/>
              <a:ext cx="1712683" cy="2153464"/>
            </a:xfrm>
            <a:prstGeom prst="rect">
              <a:avLst/>
            </a:prstGeom>
            <a:solidFill>
              <a:srgbClr val="F6EFE8"/>
            </a:solidFill>
            <a:ln>
              <a:noFill/>
            </a:ln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867" r="59203"/>
            <a:stretch>
              <a:fillRect/>
            </a:stretch>
          </p:blipFill>
          <p:spPr>
            <a:xfrm rot="5400000">
              <a:off x="117141" y="-117140"/>
              <a:ext cx="918399" cy="1152680"/>
            </a:xfrm>
            <a:custGeom>
              <a:avLst/>
              <a:gdLst>
                <a:gd name="connsiteX0" fmla="*/ 0 w 1865086"/>
                <a:gd name="connsiteY0" fmla="*/ 2340864 h 2340864"/>
                <a:gd name="connsiteX1" fmla="*/ 0 w 1865086"/>
                <a:gd name="connsiteY1" fmla="*/ 0 h 2340864"/>
                <a:gd name="connsiteX2" fmla="*/ 1865086 w 1865086"/>
                <a:gd name="connsiteY2" fmla="*/ 0 h 2340864"/>
                <a:gd name="connsiteX3" fmla="*/ 1865086 w 1865086"/>
                <a:gd name="connsiteY3" fmla="*/ 2136687 h 2340864"/>
                <a:gd name="connsiteX4" fmla="*/ 1847150 w 1865086"/>
                <a:gd name="connsiteY4" fmla="*/ 2151486 h 2340864"/>
                <a:gd name="connsiteX5" fmla="*/ 1735493 w 1865086"/>
                <a:gd name="connsiteY5" fmla="*/ 2286814 h 2340864"/>
                <a:gd name="connsiteX6" fmla="*/ 1702657 w 1865086"/>
                <a:gd name="connsiteY6" fmla="*/ 2340864 h 234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5086" h="2340864">
                  <a:moveTo>
                    <a:pt x="0" y="2340864"/>
                  </a:moveTo>
                  <a:lnTo>
                    <a:pt x="0" y="0"/>
                  </a:lnTo>
                  <a:lnTo>
                    <a:pt x="1865086" y="0"/>
                  </a:lnTo>
                  <a:lnTo>
                    <a:pt x="1865086" y="2136687"/>
                  </a:lnTo>
                  <a:lnTo>
                    <a:pt x="1847150" y="2151486"/>
                  </a:lnTo>
                  <a:cubicBezTo>
                    <a:pt x="1805781" y="2192854"/>
                    <a:pt x="1768358" y="2238168"/>
                    <a:pt x="1735493" y="2286814"/>
                  </a:cubicBezTo>
                  <a:lnTo>
                    <a:pt x="1702657" y="2340864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19326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630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455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699790" rtl="0" eaLnBrk="1" latinLnBrk="0" hangingPunct="1">
        <a:lnSpc>
          <a:spcPct val="90000"/>
        </a:lnSpc>
        <a:spcBef>
          <a:spcPct val="0"/>
        </a:spcBef>
        <a:buNone/>
        <a:defRPr sz="33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948" indent="-174948" algn="l" defTabSz="69979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3" kern="1200">
          <a:solidFill>
            <a:schemeClr val="tx1"/>
          </a:solidFill>
          <a:latin typeface="+mn-lt"/>
          <a:ea typeface="+mn-ea"/>
          <a:cs typeface="+mn-cs"/>
        </a:defRPr>
      </a:lvl1pPr>
      <a:lvl2pPr marL="52484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87473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22463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57452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92442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27431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624214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97410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1pPr>
      <a:lvl2pPr marL="34989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2pPr>
      <a:lvl3pPr marL="69979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3pPr>
      <a:lvl4pPr marL="104968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39958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74947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09937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44926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79916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/>
          <a:srcRect t="7800" b="7800"/>
          <a:stretch>
            <a:fillRect/>
          </a:stretch>
        </p:blipFill>
        <p:spPr>
          <a:xfrm>
            <a:off x="2117" y="-1"/>
            <a:ext cx="9330267" cy="5248275"/>
          </a:xfrm>
          <a:prstGeom prst="rect">
            <a:avLst/>
          </a:prstGeom>
          <a:solidFill>
            <a:srgbClr val="F6EFE8"/>
          </a:solidFill>
          <a:ln>
            <a:noFill/>
          </a:ln>
        </p:spPr>
      </p:pic>
      <p:sp>
        <p:nvSpPr>
          <p:cNvPr id="42" name="文本框 41"/>
          <p:cNvSpPr txBox="1"/>
          <p:nvPr/>
        </p:nvSpPr>
        <p:spPr>
          <a:xfrm>
            <a:off x="744311" y="1034117"/>
            <a:ext cx="7845878" cy="3180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99790">
              <a:lnSpc>
                <a:spcPct val="130000"/>
              </a:lnSpc>
            </a:pPr>
            <a:r>
              <a:rPr lang="zh-CN" altLang="en-US" sz="5400" dirty="0">
                <a:solidFill>
                  <a:srgbClr val="B9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深刻领会</a:t>
            </a:r>
            <a:endParaRPr lang="en-US" altLang="zh-CN" sz="5400" dirty="0">
              <a:solidFill>
                <a:srgbClr val="B9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defTabSz="699790">
              <a:lnSpc>
                <a:spcPct val="130000"/>
              </a:lnSpc>
            </a:pPr>
            <a:r>
              <a:rPr lang="zh-CN" altLang="en-US" sz="5400" dirty="0">
                <a:solidFill>
                  <a:srgbClr val="B9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树立和践行正确政绩观的哲学意蕴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1AE0A04-261D-E8EC-BA66-EAFBB0B61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361" y="73478"/>
            <a:ext cx="1251656" cy="3754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思源黑体 CN Medium">
      <a:majorFont>
        <a:latin typeface="Arial"/>
        <a:ea typeface="思源黑体 CN Medium"/>
        <a:cs typeface=""/>
      </a:majorFont>
      <a:minorFont>
        <a:latin typeface="Arial"/>
        <a:ea typeface="思源黑体 CN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/>
        </a:solidFill>
        <a:ln>
          <a:noFill/>
        </a:ln>
      </a:spPr>
      <a:bodyPr rtlCol="0" anchor="ctr"/>
      <a:lstStyle>
        <a:defPPr algn="ctr">
          <a:defRPr sz="2400" dirty="0">
            <a:solidFill>
              <a:schemeClr val="bg1"/>
            </a:solidFill>
            <a:latin typeface="字魂45号-冰宇雅宋" panose="00000500000000000000" pitchFamily="2" charset="-122"/>
            <a:ea typeface="字魂45号-冰宇雅宋" panose="00000500000000000000" pitchFamily="2" charset="-122"/>
            <a:cs typeface="+mn-ea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842</TotalTime>
  <Words>11</Words>
  <Application>Microsoft Office PowerPoint</Application>
  <PresentationFormat>自定义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黑体</vt:lpstr>
      <vt:lpstr>Arial</vt:lpstr>
      <vt:lpstr>1_Office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dreamsummit</cp:lastModifiedBy>
  <cp:revision>293</cp:revision>
  <dcterms:created xsi:type="dcterms:W3CDTF">2026-08-14T03:29:07Z</dcterms:created>
  <dcterms:modified xsi:type="dcterms:W3CDTF">2026-08-26T01:01:03Z</dcterms:modified>
</cp:coreProperties>
</file>