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04" r:id="rId2"/>
  </p:sldIdLst>
  <p:sldSz cx="12192000" cy="6858000"/>
  <p:notesSz cx="6858000" cy="9144000"/>
  <p:custDataLst>
    <p:tags r:id="rId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51A3"/>
    <a:srgbClr val="4660B4"/>
    <a:srgbClr val="2D448F"/>
    <a:srgbClr val="2A4086"/>
    <a:srgbClr val="314C9D"/>
    <a:srgbClr val="4058A6"/>
    <a:srgbClr val="435A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50" autoAdjust="0"/>
    <p:restoredTop sz="94660"/>
  </p:normalViewPr>
  <p:slideViewPr>
    <p:cSldViewPr snapToGrid="0">
      <p:cViewPr varScale="1">
        <p:scale>
          <a:sx n="90" d="100"/>
          <a:sy n="90" d="100"/>
        </p:scale>
        <p:origin x="6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9EC4D-1841-461F-86A3-4AF1FD94440F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AED7D-A532-49F6-B8B7-E7354FC591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 hidden="1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7086E-A328-4AFF-8EA2-39831C9C43F0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页脚占位符 4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526A-96DA-4A28-8D1D-679F3B27A1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 hidden="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7086E-A328-4AFF-8EA2-39831C9C43F0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页脚占位符 4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526A-96DA-4A28-8D1D-679F3B27A1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 hidden="1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7086E-A328-4AFF-8EA2-39831C9C43F0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页脚占位符 4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526A-96DA-4A28-8D1D-679F3B27A1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 hidden="1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 hidden="1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7086E-A328-4AFF-8EA2-39831C9C43F0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6" name="页脚占位符 5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526A-96DA-4A28-8D1D-679F3B27A1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7086E-A328-4AFF-8EA2-39831C9C43F0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页脚占位符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526A-96DA-4A28-8D1D-679F3B27A1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7086E-A328-4AFF-8EA2-39831C9C43F0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3" name="页脚占位符 2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526A-96DA-4A28-8D1D-679F3B27A1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7086E-A328-4AFF-8EA2-39831C9C43F0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526A-96DA-4A28-8D1D-679F3B27A1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7086E-A328-4AFF-8EA2-39831C9C43F0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526A-96DA-4A28-8D1D-679F3B27A1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7086E-A328-4AFF-8EA2-39831C9C43F0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526A-96DA-4A28-8D1D-679F3B27A1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7086E-A328-4AFF-8EA2-39831C9C43F0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526A-96DA-4A28-8D1D-679F3B27A1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 hidden="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 hidden="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 hidden="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7086E-A328-4AFF-8EA2-39831C9C43F0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页脚占位符 4" hidden="1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 hidden="1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B526A-96DA-4A28-8D1D-679F3B27A1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0" y="2073910"/>
            <a:ext cx="7994015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>
              <a:lnSpc>
                <a:spcPct val="150000"/>
              </a:lnSpc>
            </a:pPr>
            <a:r>
              <a:rPr lang="zh-CN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阿里巴巴普惠体 Heavy" panose="00020600040101010101" pitchFamily="18" charset="-122"/>
                <a:sym typeface="思源宋体 CN" panose="02020400000000000000" pitchFamily="18" charset="-122"/>
              </a:rPr>
              <a:t>习近平党建思想的</a:t>
            </a:r>
          </a:p>
          <a:p>
            <a:pPr algn="ctr" defTabSz="1219200">
              <a:lnSpc>
                <a:spcPct val="150000"/>
              </a:lnSpc>
            </a:pPr>
            <a:r>
              <a:rPr lang="zh-CN" alt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阿里巴巴普惠体 Heavy" panose="00020600040101010101" pitchFamily="18" charset="-122"/>
                <a:sym typeface="思源宋体 CN" panose="02020400000000000000" pitchFamily="18" charset="-122"/>
              </a:rPr>
              <a:t>重大意义</a:t>
            </a:r>
          </a:p>
        </p:txBody>
      </p:sp>
      <p:pic>
        <p:nvPicPr>
          <p:cNvPr id="4" name="图片 3" descr="宣讲家小图片 红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30" y="611505"/>
            <a:ext cx="2428875" cy="7334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8beaa9c1-3fd6-4bbf-a5a3-973277c87ab8&quot;,&quot;Name&quot;:null,&quot;Kind&quot;:&quot;Custom&quot;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Office 主题​​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FF6565"/>
      </a:accent2>
      <a:accent3>
        <a:srgbClr val="A5A5A5"/>
      </a:accent3>
      <a:accent4>
        <a:srgbClr val="92D05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宽屏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等线 Light</vt:lpstr>
      <vt:lpstr>黑体</vt:lpstr>
      <vt:lpstr>Arial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User</dc:creator>
  <cp:lastModifiedBy>reebo li</cp:lastModifiedBy>
  <cp:revision>79</cp:revision>
  <dcterms:created xsi:type="dcterms:W3CDTF">2023-01-11T13:29:00Z</dcterms:created>
  <dcterms:modified xsi:type="dcterms:W3CDTF">2026-09-04T03:22:23Z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E045655330614AC2A1CAC4935525CDDE_13</vt:lpwstr>
  </property>
</Properties>
</file>