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902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1509"/>
    <a:srgbClr val="800000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42" autoAdjust="0"/>
    <p:restoredTop sz="94660"/>
  </p:normalViewPr>
  <p:slideViewPr>
    <p:cSldViewPr snapToGrid="0" showGuides="1">
      <p:cViewPr varScale="1">
        <p:scale>
          <a:sx n="53" d="100"/>
          <a:sy n="53" d="100"/>
        </p:scale>
        <p:origin x="114" y="9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54A031-4F93-49CB-AC4C-103BCA0CF0FB}" type="datetimeFigureOut">
              <a:rPr lang="zh-CN" altLang="en-US" smtClean="0"/>
              <a:t>2026/8/28 Friday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7B2CE1-9DE8-41B2-B4F8-E5CA1AC02B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8776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33BE7-1D50-4F70-A4D1-B39CA6E13EA2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3558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23932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826BB8B-CDAD-6845-FA39-BEDF656A1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0182F2D-3FD0-32DE-B4DE-2A36A14738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56AA0D6-1857-1A1C-B5D3-96601E95AF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0B6B61-EB49-4EE5-B8C8-EC04F9140F9E}" type="datetimeFigureOut">
              <a:rPr lang="zh-CN" altLang="en-US" smtClean="0"/>
              <a:t>2026/8/28 Friday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2AA4198-F741-B502-8A68-67655EEBD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916257-5A85-758D-9914-A659F4F7F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487F8BA-4E23-4067-91D7-3DEBB7F488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9513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BB73CA5-3A4F-6231-E3D5-23BF1FFF60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72B88CD-6E27-A804-7E83-E6BE6E160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0EEDCA1-6B47-0097-3F25-09CF728FE6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0B6B61-EB49-4EE5-B8C8-EC04F9140F9E}" type="datetimeFigureOut">
              <a:rPr lang="zh-CN" altLang="en-US" smtClean="0"/>
              <a:t>2026/8/28 Friday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0F47926-7B07-DFB2-12DD-25CA2A483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B2F3368-5912-DB6B-22B2-858DC92D2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487F8BA-4E23-4067-91D7-3DEBB7F4881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6267575-2560-9E3F-A60B-BFED897C6F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5664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0D501A-C315-899F-727A-70C9816F1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7F7BFB2-CFB5-A3C0-6651-2079D88DA0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BEC6CD6-5F2C-B0C5-2242-7191429AA4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"/>
          <a:stretch/>
        </p:blipFill>
        <p:spPr>
          <a:xfrm>
            <a:off x="0" y="5894634"/>
            <a:ext cx="6096000" cy="96336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9BDB30D-18BC-3C28-DD74-949E92A6DA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"/>
          <a:stretch/>
        </p:blipFill>
        <p:spPr>
          <a:xfrm flipH="1">
            <a:off x="6096000" y="5894634"/>
            <a:ext cx="6096000" cy="96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579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4718050" y="6409690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660399" y="6409690"/>
            <a:ext cx="3657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7861300" y="6409690"/>
            <a:ext cx="3657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BB1146-E542-4D4E-B8E9-6919A11DDD48}" type="slidenum">
              <a:rPr 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88656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718050" y="6409690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660399" y="6409690"/>
            <a:ext cx="3657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7861300" y="6409690"/>
            <a:ext cx="3657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BB1146-E542-4D4E-B8E9-6919A11DDD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342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FFD8AB-5BB1-4982-B940-A67BA427AFA5}" type="datetimeFigureOut">
              <a:rPr lang="zh-CN" altLang="en-US" smtClean="0"/>
              <a:pPr/>
              <a:t>2026/8/28 Friday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B0D3FF-9864-4B93-A796-D74D4A1FB8A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8750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993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5056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9706BE7-D043-6313-709A-3C95F1FB4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D2F3D94-EED3-AC9C-61AB-16B4B55950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60121B8-5F56-71AC-F7EE-1F3899ADAF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134F7FA-6BE6-67C1-9F6C-55ECCD1E58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0B6B61-EB49-4EE5-B8C8-EC04F9140F9E}" type="datetimeFigureOut">
              <a:rPr lang="zh-CN" altLang="en-US" smtClean="0"/>
              <a:t>2026/8/28 Friday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B22A53D-7585-5422-28E3-A9A1B567B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343D3DE-DC04-48A1-40BC-481AB76A3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487F8BA-4E23-4067-91D7-3DEBB7F488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4495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3EE6F6D-B0A1-DDBF-A71D-B57F27F4B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F9CB7F4-FDEB-04E9-259E-928DFE92FD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8627826-97D3-CC13-C758-36391CCBDD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CD3CA140-FD4D-70A9-9271-CBC1B167F9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869C953-5964-4B34-F5D8-6957212C44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1004377A-02CE-E8AA-7EDB-76D24295A4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0B6B61-EB49-4EE5-B8C8-EC04F9140F9E}" type="datetimeFigureOut">
              <a:rPr lang="zh-CN" altLang="en-US" smtClean="0"/>
              <a:t>2026/8/28 Friday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7B84FE7-0B3B-F505-E1E1-058A6C852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3B66879-DBBF-1AB1-5273-2A606CD2F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487F8BA-4E23-4067-91D7-3DEBB7F488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2467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1095476-F3FB-66BB-6633-04653311C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6352634-3050-F361-CFF1-71C531524F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0B6B61-EB49-4EE5-B8C8-EC04F9140F9E}" type="datetimeFigureOut">
              <a:rPr lang="zh-CN" altLang="en-US" smtClean="0"/>
              <a:t>2026/8/28 Friday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8BF3A8C-E9F3-6CA0-82A9-D4A569D0E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E6C2753-360F-5B83-0508-7CE857440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487F8BA-4E23-4067-91D7-3DEBB7F488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2160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7521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B6F29E-1AB6-486A-0B57-4D01F1A0D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3D6777F-7F1B-BC31-9881-B189D6D8EA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B95A609-4BF0-F195-432A-7CA835077E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29E4BC3-2F09-5F2C-4DA1-28830096FB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0B6B61-EB49-4EE5-B8C8-EC04F9140F9E}" type="datetimeFigureOut">
              <a:rPr lang="zh-CN" altLang="en-US" smtClean="0"/>
              <a:t>2026/8/28 Friday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529B3DB-D693-9CBB-3844-43E1CA851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9DF8FB2-6AD9-7769-A1C6-F502F3D7A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487F8BA-4E23-4067-91D7-3DEBB7F488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1629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B5F1AC-FD68-A67F-1473-0130F03A1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DD97A3C-8048-C45E-F3ED-6EF24EFD8F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110E25D-67EE-FBED-EFDE-115013D75E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DF01AD4-7F48-D3CC-5383-2E24D175E2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0B6B61-EB49-4EE5-B8C8-EC04F9140F9E}" type="datetimeFigureOut">
              <a:rPr lang="zh-CN" altLang="en-US" smtClean="0"/>
              <a:t>2026/8/28 Friday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C26F96E-7E82-7830-42AD-0E381749F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F6E048F-2C45-0687-DCBB-67B49CF91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487F8BA-4E23-4067-91D7-3DEBB7F488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9192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F50DE9C0-E2DE-2F98-C164-7EA2F095503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3166" y="440116"/>
            <a:ext cx="1460342" cy="438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627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6.xml"/><Relationship Id="rId7" Type="http://schemas.openxmlformats.org/officeDocument/2006/relationships/image" Target="../media/image3.png"/><Relationship Id="rId12" Type="http://schemas.openxmlformats.org/officeDocument/2006/relationships/image" Target="../media/image7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10" Type="http://schemas.microsoft.com/office/2007/relationships/hdphoto" Target="../media/hdphoto1.wdp"/><Relationship Id="rId4" Type="http://schemas.openxmlformats.org/officeDocument/2006/relationships/tags" Target="../tags/tag7.xm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图片 84">
            <a:extLst>
              <a:ext uri="{FF2B5EF4-FFF2-40B4-BE49-F238E27FC236}">
                <a16:creationId xmlns:a16="http://schemas.microsoft.com/office/drawing/2014/main" id="{AA860CB9-099E-B914-7195-E805153F96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id="{52531444-7F1D-B49F-2390-E540293F53C5}"/>
              </a:ext>
            </a:extLst>
          </p:cNvPr>
          <p:cNvGrpSpPr/>
          <p:nvPr/>
        </p:nvGrpSpPr>
        <p:grpSpPr>
          <a:xfrm>
            <a:off x="983386" y="1835732"/>
            <a:ext cx="9774674" cy="2364462"/>
            <a:chOff x="912752" y="1994020"/>
            <a:chExt cx="9774674" cy="2364462"/>
          </a:xfrm>
        </p:grpSpPr>
        <p:sp>
          <p:nvSpPr>
            <p:cNvPr id="62" name="文本框 61">
              <a:extLst>
                <a:ext uri="{FF2B5EF4-FFF2-40B4-BE49-F238E27FC236}">
                  <a16:creationId xmlns:a16="http://schemas.microsoft.com/office/drawing/2014/main" id="{BF7E2B87-F9B1-7D58-B4D7-6B1AC8C26974}"/>
                </a:ext>
              </a:extLst>
            </p:cNvPr>
            <p:cNvSpPr txBox="1"/>
            <p:nvPr/>
          </p:nvSpPr>
          <p:spPr>
            <a:xfrm>
              <a:off x="8357321" y="2727266"/>
              <a:ext cx="184731" cy="16312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zh-CN" altLang="en-US" sz="10000" spc="500" dirty="0">
                <a:ln>
                  <a:solidFill>
                    <a:schemeClr val="accent1">
                      <a:alpha val="50000"/>
                    </a:schemeClr>
                  </a:solidFill>
                </a:ln>
                <a:noFill/>
                <a:cs typeface="+mn-ea"/>
                <a:sym typeface="+mn-lt"/>
              </a:endParaRPr>
            </a:p>
          </p:txBody>
        </p:sp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38F837EE-81F1-27FE-F11B-56D31A2A496B}"/>
                </a:ext>
              </a:extLst>
            </p:cNvPr>
            <p:cNvSpPr txBox="1"/>
            <p:nvPr/>
          </p:nvSpPr>
          <p:spPr>
            <a:xfrm>
              <a:off x="986224" y="1994020"/>
              <a:ext cx="9627731" cy="14664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just">
                <a:lnSpc>
                  <a:spcPct val="120000"/>
                </a:lnSpc>
                <a:buClrTx/>
                <a:buSzTx/>
                <a:buFontTx/>
              </a:pPr>
              <a:r>
                <a:rPr lang="zh-CN" altLang="zh-CN" sz="8000" spc="-300" dirty="0">
                  <a:ln w="25400">
                    <a:solidFill>
                      <a:schemeClr val="bg1"/>
                    </a:solidFill>
                  </a:ln>
                  <a:gradFill>
                    <a:gsLst>
                      <a:gs pos="0">
                        <a:srgbClr val="FF0000"/>
                      </a:gs>
                      <a:gs pos="100000">
                        <a:srgbClr val="C00000"/>
                      </a:gs>
                    </a:gsLst>
                    <a:lin ang="5400000" scaled="1"/>
                  </a:gradFill>
                  <a:effectLst>
                    <a:outerShdw blurRad="254000" dist="114300" dir="5400000" algn="ctr" rotWithShape="0">
                      <a:srgbClr val="000000">
                        <a:alpha val="23000"/>
                      </a:srgbClr>
                    </a:outerShdw>
                  </a:effectLst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ea"/>
                  <a:sym typeface="+mn-lt"/>
                </a:rPr>
                <a:t>依宪治国、依宪执政：</a:t>
              </a:r>
              <a:endParaRPr lang="en-US" altLang="zh-CN" sz="8000" spc="-300" dirty="0">
                <a:ln w="25400">
                  <a:solidFill>
                    <a:schemeClr val="bg1"/>
                  </a:solidFill>
                </a:ln>
                <a:gradFill>
                  <a:gsLst>
                    <a:gs pos="0">
                      <a:srgbClr val="FF0000"/>
                    </a:gs>
                    <a:gs pos="100000">
                      <a:srgbClr val="C00000"/>
                    </a:gs>
                  </a:gsLst>
                  <a:lin ang="5400000" scaled="1"/>
                </a:gradFill>
                <a:effectLst>
                  <a:outerShdw blurRad="254000" dist="114300" dir="5400000" algn="ctr" rotWithShape="0">
                    <a:srgbClr val="000000">
                      <a:alpha val="23000"/>
                    </a:srgbClr>
                  </a:out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  <a:cs typeface="+mn-ea"/>
                <a:sym typeface="+mn-lt"/>
              </a:endParaRPr>
            </a:p>
          </p:txBody>
        </p:sp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479A474F-2790-5CAB-88C1-15E933D72ADF}"/>
                </a:ext>
              </a:extLst>
            </p:cNvPr>
            <p:cNvSpPr txBox="1"/>
            <p:nvPr/>
          </p:nvSpPr>
          <p:spPr>
            <a:xfrm>
              <a:off x="912752" y="3375823"/>
              <a:ext cx="9774674" cy="8610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dist">
                <a:lnSpc>
                  <a:spcPct val="120000"/>
                </a:lnSpc>
                <a:buClrTx/>
                <a:buSzTx/>
                <a:buFontTx/>
              </a:pPr>
              <a:r>
                <a:rPr lang="zh-CN" altLang="zh-CN" sz="4800" b="1" dirty="0">
                  <a:cs typeface="+mn-ea"/>
                </a:rPr>
                <a:t>维护宪法尊严与保证宪法实施</a:t>
              </a:r>
              <a:endParaRPr lang="zh-CN" altLang="en-US" sz="4800" b="1" dirty="0">
                <a:cs typeface="+mn-ea"/>
                <a:sym typeface="+mn-lt"/>
              </a:endParaRP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4F4B062A-595E-2BAC-09E8-E2ADCF78A1C1}"/>
              </a:ext>
            </a:extLst>
          </p:cNvPr>
          <p:cNvGrpSpPr/>
          <p:nvPr/>
        </p:nvGrpSpPr>
        <p:grpSpPr>
          <a:xfrm>
            <a:off x="1208663" y="4291204"/>
            <a:ext cx="9774674" cy="159960"/>
            <a:chOff x="1198126" y="4361099"/>
            <a:chExt cx="9774674" cy="159960"/>
          </a:xfrm>
        </p:grpSpPr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C80BC878-03F6-ACE6-C7DE-23AF9D1E87C5}"/>
                </a:ext>
              </a:extLst>
            </p:cNvPr>
            <p:cNvCxnSpPr>
              <a:cxnSpLocks/>
            </p:cNvCxnSpPr>
            <p:nvPr>
              <p:custDataLst>
                <p:tags r:id="rId3"/>
              </p:custDataLst>
            </p:nvPr>
          </p:nvCxnSpPr>
          <p:spPr>
            <a:xfrm flipH="1">
              <a:off x="1198126" y="4361099"/>
              <a:ext cx="9774674" cy="0"/>
            </a:xfrm>
            <a:prstGeom prst="line">
              <a:avLst/>
            </a:prstGeom>
            <a:ln>
              <a:solidFill>
                <a:srgbClr val="CF3027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>
              <a:extLst>
                <a:ext uri="{FF2B5EF4-FFF2-40B4-BE49-F238E27FC236}">
                  <a16:creationId xmlns:a16="http://schemas.microsoft.com/office/drawing/2014/main" id="{12007681-7630-94BD-2E9B-8CE79E550B38}"/>
                </a:ext>
              </a:extLst>
            </p:cNvPr>
            <p:cNvCxnSpPr>
              <a:cxnSpLocks/>
            </p:cNvCxnSpPr>
            <p:nvPr>
              <p:custDataLst>
                <p:tags r:id="rId4"/>
              </p:custDataLst>
            </p:nvPr>
          </p:nvCxnSpPr>
          <p:spPr>
            <a:xfrm flipH="1">
              <a:off x="2395869" y="4521059"/>
              <a:ext cx="7421526" cy="0"/>
            </a:xfrm>
            <a:prstGeom prst="line">
              <a:avLst/>
            </a:prstGeom>
            <a:ln>
              <a:solidFill>
                <a:srgbClr val="CF3027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948558F5-117A-A513-15BE-9A72D8B3997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3166" y="440116"/>
            <a:ext cx="1460342" cy="438103"/>
          </a:xfrm>
          <a:prstGeom prst="rect">
            <a:avLst/>
          </a:prstGeom>
        </p:spPr>
      </p:pic>
      <p:pic>
        <p:nvPicPr>
          <p:cNvPr id="84" name="图片 83">
            <a:extLst>
              <a:ext uri="{FF2B5EF4-FFF2-40B4-BE49-F238E27FC236}">
                <a16:creationId xmlns:a16="http://schemas.microsoft.com/office/drawing/2014/main" id="{06C9E5E2-F163-7A19-3A40-926DCBBDD68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566920"/>
            <a:ext cx="12191365" cy="2291080"/>
          </a:xfrm>
          <a:prstGeom prst="rect">
            <a:avLst/>
          </a:prstGeom>
        </p:spPr>
      </p:pic>
      <p:pic>
        <p:nvPicPr>
          <p:cNvPr id="93" name="图片 92">
            <a:extLst>
              <a:ext uri="{FF2B5EF4-FFF2-40B4-BE49-F238E27FC236}">
                <a16:creationId xmlns:a16="http://schemas.microsoft.com/office/drawing/2014/main" id="{5937C41A-3A1F-E430-53AA-88D9F3D987A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rcRect l="36298" t="28490" r="-3599" b="-331"/>
          <a:stretch>
            <a:fillRect/>
          </a:stretch>
        </p:blipFill>
        <p:spPr>
          <a:xfrm>
            <a:off x="0" y="0"/>
            <a:ext cx="2340610" cy="1706880"/>
          </a:xfrm>
          <a:custGeom>
            <a:avLst/>
            <a:gdLst>
              <a:gd name="connsiteX0" fmla="*/ 0 w 5239088"/>
              <a:gd name="connsiteY0" fmla="*/ 0 h 2958159"/>
              <a:gd name="connsiteX1" fmla="*/ 5239088 w 5239088"/>
              <a:gd name="connsiteY1" fmla="*/ 0 h 2958159"/>
              <a:gd name="connsiteX2" fmla="*/ 5239088 w 5239088"/>
              <a:gd name="connsiteY2" fmla="*/ 2958159 h 2958159"/>
              <a:gd name="connsiteX3" fmla="*/ 0 w 5239088"/>
              <a:gd name="connsiteY3" fmla="*/ 2958159 h 2958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39088" h="2958159">
                <a:moveTo>
                  <a:pt x="0" y="0"/>
                </a:moveTo>
                <a:lnTo>
                  <a:pt x="5239088" y="0"/>
                </a:lnTo>
                <a:lnTo>
                  <a:pt x="5239088" y="2958159"/>
                </a:lnTo>
                <a:lnTo>
                  <a:pt x="0" y="2958159"/>
                </a:lnTo>
                <a:close/>
              </a:path>
            </a:pathLst>
          </a:custGeom>
        </p:spPr>
      </p:pic>
      <p:pic>
        <p:nvPicPr>
          <p:cNvPr id="95" name="图片 94">
            <a:extLst>
              <a:ext uri="{FF2B5EF4-FFF2-40B4-BE49-F238E27FC236}">
                <a16:creationId xmlns:a16="http://schemas.microsoft.com/office/drawing/2014/main" id="{020CE0E6-ACC4-AEF2-C329-4ED72A81BC3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963"/>
          <a:stretch>
            <a:fillRect/>
          </a:stretch>
        </p:blipFill>
        <p:spPr>
          <a:xfrm flipH="1">
            <a:off x="9952074" y="5025186"/>
            <a:ext cx="2239926" cy="1832814"/>
          </a:xfrm>
          <a:custGeom>
            <a:avLst/>
            <a:gdLst>
              <a:gd name="connsiteX0" fmla="*/ 0 w 4780460"/>
              <a:gd name="connsiteY0" fmla="*/ 0 h 3911600"/>
              <a:gd name="connsiteX1" fmla="*/ 4780460 w 4780460"/>
              <a:gd name="connsiteY1" fmla="*/ 0 h 3911600"/>
              <a:gd name="connsiteX2" fmla="*/ 4780460 w 4780460"/>
              <a:gd name="connsiteY2" fmla="*/ 3911600 h 3911600"/>
              <a:gd name="connsiteX3" fmla="*/ 0 w 4780460"/>
              <a:gd name="connsiteY3" fmla="*/ 3911600 h 391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460" h="3911600">
                <a:moveTo>
                  <a:pt x="0" y="0"/>
                </a:moveTo>
                <a:lnTo>
                  <a:pt x="4780460" y="0"/>
                </a:lnTo>
                <a:lnTo>
                  <a:pt x="4780460" y="3911600"/>
                </a:lnTo>
                <a:lnTo>
                  <a:pt x="0" y="3911600"/>
                </a:ln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2639df20-fb73-4672-bb03-ecd44117b3f8">
      <a:majorFont>
        <a:latin typeface="黑体" panose="020F0302020204030204"/>
        <a:ea typeface="黑体"/>
        <a:cs typeface=""/>
      </a:majorFont>
      <a:minorFont>
        <a:latin typeface="黑体" panose="020F0502020204030204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1233</TotalTime>
  <Words>16</Words>
  <Application>Microsoft Office PowerPoint</Application>
  <PresentationFormat>宽屏</PresentationFormat>
  <Paragraphs>3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等线</vt:lpstr>
      <vt:lpstr>思源黑体 CN Heavy</vt:lpstr>
      <vt:lpstr>Arial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</dc:creator>
  <cp:lastModifiedBy>dreamsummit</cp:lastModifiedBy>
  <cp:revision>26</cp:revision>
  <dcterms:created xsi:type="dcterms:W3CDTF">2023-12-09T13:35:41Z</dcterms:created>
  <dcterms:modified xsi:type="dcterms:W3CDTF">2026-08-28T08:19:43Z</dcterms:modified>
</cp:coreProperties>
</file>