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9334500" cy="5248275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5" userDrawn="1">
          <p15:clr>
            <a:srgbClr val="A4A3A4"/>
          </p15:clr>
        </p15:guide>
        <p15:guide id="2" pos="3093" userDrawn="1">
          <p15:clr>
            <a:srgbClr val="A4A3A4"/>
          </p15:clr>
        </p15:guide>
        <p15:guide id="3" orient="horz" pos="1485" userDrawn="1">
          <p15:clr>
            <a:srgbClr val="A4A3A4"/>
          </p15:clr>
        </p15:guide>
        <p15:guide id="4" orient="horz" pos="931" userDrawn="1">
          <p15:clr>
            <a:srgbClr val="A4A3A4"/>
          </p15:clr>
        </p15:guide>
        <p15:guide id="5" pos="386" userDrawn="1">
          <p15:clr>
            <a:srgbClr val="A4A3A4"/>
          </p15:clr>
        </p15:guide>
        <p15:guide id="6" pos="54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A149"/>
    <a:srgbClr val="91521E"/>
    <a:srgbClr val="B144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5" autoAdjust="0"/>
    <p:restoredTop sz="97046"/>
  </p:normalViewPr>
  <p:slideViewPr>
    <p:cSldViewPr snapToGrid="0" showGuides="1">
      <p:cViewPr varScale="1">
        <p:scale>
          <a:sx n="107" d="100"/>
          <a:sy n="107" d="100"/>
        </p:scale>
        <p:origin x="120" y="306"/>
      </p:cViewPr>
      <p:guideLst>
        <p:guide orient="horz" pos="1605"/>
        <p:guide pos="3093"/>
        <p:guide orient="horz" pos="1485"/>
        <p:guide orient="horz" pos="931"/>
        <p:guide pos="386"/>
        <p:guide pos="54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6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45D6B-8E1E-CA43-89E3-76E90FE7EB4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4742" y="1143000"/>
            <a:ext cx="548851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60997-0267-B747-986D-BFFCC279A5A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168031" y="541264"/>
            <a:ext cx="8989702" cy="4554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8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34719" y="275500"/>
            <a:ext cx="8265000" cy="551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534719" y="4864373"/>
            <a:ext cx="2099310" cy="279422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092768" y="4864373"/>
            <a:ext cx="3148965" cy="27942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6701345" y="4864373"/>
            <a:ext cx="2099310" cy="279422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_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41747" y="4864373"/>
            <a:ext cx="2100263" cy="279422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92053" y="4864373"/>
            <a:ext cx="3150394" cy="27942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92491" y="4864373"/>
            <a:ext cx="2100263" cy="279422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466725" y="408199"/>
            <a:ext cx="3733800" cy="933027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4667250" y="466513"/>
            <a:ext cx="4200525" cy="4315248"/>
          </a:xfrm>
          <a:custGeom>
            <a:avLst/>
            <a:gdLst>
              <a:gd name="connisteX0" fmla="*/ 0 w 5486400"/>
              <a:gd name="connsiteY0" fmla="*/ 0 h 5638800"/>
              <a:gd name="connisteX1" fmla="*/ 5486400 w 5486400"/>
              <a:gd name="connsiteY1" fmla="*/ 0 h 5638800"/>
              <a:gd name="connisteX2" fmla="*/ 5486400 w 5486400"/>
              <a:gd name="connsiteY2" fmla="*/ 5638800 h 5638800"/>
              <a:gd name="connisteX3" fmla="*/ 0 w 5486400"/>
              <a:gd name="connsiteY3" fmla="*/ 5638800 h 5638800"/>
              <a:gd name="connisteX4" fmla="*/ 0 w 5486400"/>
              <a:gd name="connsiteY4" fmla="*/ 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5486400" h="5638800">
                <a:moveTo>
                  <a:pt x="0" y="0"/>
                </a:moveTo>
                <a:lnTo>
                  <a:pt x="5486400" y="0"/>
                </a:lnTo>
                <a:lnTo>
                  <a:pt x="54864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466725" y="1749425"/>
            <a:ext cx="38894" cy="855274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583406" y="1749425"/>
            <a:ext cx="3617119" cy="311009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583406" y="2138186"/>
            <a:ext cx="3617119" cy="466513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66725" y="2837956"/>
            <a:ext cx="38894" cy="855274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583406" y="2837956"/>
            <a:ext cx="3617119" cy="311009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583406" y="3226717"/>
            <a:ext cx="3617119" cy="466513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466725" y="3926487"/>
            <a:ext cx="38894" cy="855274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583406" y="3926487"/>
            <a:ext cx="3617119" cy="311009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583406" y="4315248"/>
            <a:ext cx="3617119" cy="466513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699770" rtl="0" eaLnBrk="1" latinLnBrk="0" hangingPunct="1">
        <a:lnSpc>
          <a:spcPct val="90000"/>
        </a:lnSpc>
        <a:spcBef>
          <a:spcPct val="0"/>
        </a:spcBef>
        <a:buNone/>
        <a:defRPr sz="337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j-cs"/>
        </a:defRPr>
      </a:lvl1pPr>
    </p:titleStyle>
    <p:bodyStyle>
      <a:lvl1pPr marL="175260" indent="-175260" algn="l" defTabSz="69977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1pPr>
      <a:lvl2pPr marL="52514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2pPr>
      <a:lvl3pPr marL="87503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3pPr>
      <a:lvl4pPr marL="122491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4pPr>
      <a:lvl5pPr marL="157480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思源黑体" panose="020B0500000000000000" pitchFamily="34" charset="-122"/>
          <a:ea typeface="思源黑体" panose="020B0500000000000000" pitchFamily="34" charset="-122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73269" y="2048681"/>
            <a:ext cx="798766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3600" b="1" dirty="0">
                <a:gradFill>
                  <a:gsLst>
                    <a:gs pos="47000">
                      <a:schemeClr val="accent4">
                        <a:lumMod val="20000"/>
                        <a:lumOff val="80000"/>
                      </a:schemeClr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effectLst>
                  <a:outerShdw blurRad="38100" dist="63500" dir="2700000" algn="tl" rotWithShape="0">
                    <a:prstClr val="black">
                      <a:alpha val="32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深刻领会坚持全面从严治党的内涵要义</a:t>
            </a:r>
            <a:endParaRPr kumimoji="1" lang="zh-CN" altLang="en-US" sz="3600" b="1" dirty="0">
              <a:gradFill>
                <a:gsLst>
                  <a:gs pos="4700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 scaled="1"/>
              </a:gradFill>
              <a:effectLst>
                <a:outerShdw blurRad="38100" dist="63500" dir="2700000" algn="tl" rotWithShape="0">
                  <a:prstClr val="black">
                    <a:alpha val="32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 descr="金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2065" y="494665"/>
            <a:ext cx="1327785" cy="398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5309ad1d5c26d3260112b344fbf69cb967384d5"/>
  <p:tag name="KSO_WM_NEWLAYOUT_GROUP_ID" val="layout_6"/>
  <p:tag name="KSO_WM_NEWLAYOUT_ID" val="slide_db6ecc7827b66e6e"/>
</p:tagLst>
</file>

<file path=ppt/tags/tag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6.xml><?xml version="1.0" encoding="utf-8"?>
<p:tagLst xmlns:p="http://schemas.openxmlformats.org/presentationml/2006/main">
  <p:tag name="resource_record_key" val="{&quot;10&quot;:[50059497],&quot;70&quot;:[3315984,3330809,3330801,3330155,3326202,3321420,3312415,3322017]}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阿里巴巴普惠体 Medium"/>
        <a:ea typeface="阿里巴巴普惠体 Medium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WPS 演示</Application>
  <PresentationFormat>宽屏</PresentationFormat>
  <Paragraphs>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9" baseType="lpstr">
      <vt:lpstr>Arial</vt:lpstr>
      <vt:lpstr>宋体</vt:lpstr>
      <vt:lpstr>Wingdings</vt:lpstr>
      <vt:lpstr>思源黑体</vt:lpstr>
      <vt:lpstr>黑体</vt:lpstr>
      <vt:lpstr>思源黑体 CN Bold</vt:lpstr>
      <vt:lpstr>阿里巴巴普惠体</vt:lpstr>
      <vt:lpstr>微软雅黑</vt:lpstr>
      <vt:lpstr>Arial Unicode MS</vt:lpstr>
      <vt:lpstr>等线</vt:lpstr>
      <vt:lpstr>阿里巴巴普惠体 Medium</vt:lpstr>
      <vt:lpstr>思源黑体 CN Medium</vt:lpstr>
      <vt:lpstr>思源黑体 CN Normal</vt:lpstr>
      <vt:lpstr>汉仪文黑-55简</vt:lpstr>
      <vt:lpstr>思源宋体 CN</vt:lpstr>
      <vt:lpstr>思源黑体 CN Heavy</vt:lpstr>
      <vt:lpstr>微软雅黑 Light</vt:lpstr>
      <vt:lpstr>1_Office 主题​​</vt:lpstr>
      <vt:lpstr>PowerPoint 演示文稿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十九届中央纪委六次全会解读</dc:title>
  <dc:creator>Windows User</dc:creator>
  <cp:lastModifiedBy>佳</cp:lastModifiedBy>
  <cp:revision>60</cp:revision>
  <dcterms:created xsi:type="dcterms:W3CDTF">2022-01-21T09:48:00Z</dcterms:created>
  <dcterms:modified xsi:type="dcterms:W3CDTF">2026-08-31T02:59:39Z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8BAE9B1CDA0B4B40B7E8EA57FC3FAA87_13</vt:lpwstr>
  </property>
</Properties>
</file>