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-1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407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3850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745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572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4683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93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1408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189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2585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4212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28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4ACE0-21B9-4E06-8FE6-017CA114B3AA}" type="datetimeFigureOut">
              <a:rPr lang="zh-CN" altLang="en-US" smtClean="0"/>
              <a:t>2026/9/1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CDA71-A121-4EEF-8E69-1126C92B8A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16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538"/>
            <a:ext cx="9144000" cy="5164038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719572" y="951570"/>
            <a:ext cx="7704856" cy="3240360"/>
          </a:xfrm>
          <a:prstGeom prst="roundRect">
            <a:avLst>
              <a:gd name="adj" fmla="val 4136"/>
            </a:avLst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935596" y="1740754"/>
            <a:ext cx="72728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zh-CN" sz="36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承前启后</a:t>
            </a:r>
            <a:r>
              <a:rPr lang="zh-CN" altLang="zh-CN" sz="36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endParaRPr lang="en-US" altLang="zh-CN" sz="3600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en-US" altLang="zh-CN" sz="32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zh-CN" sz="3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十五五</a:t>
            </a:r>
            <a:r>
              <a:rPr lang="en-US" altLang="zh-CN" sz="3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zh-CN" sz="32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时期的宏观背景与战略任务</a:t>
            </a:r>
            <a:endParaRPr lang="zh-CN" altLang="en-US" sz="3200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534" y="3835317"/>
            <a:ext cx="742932" cy="22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86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626</TotalTime>
  <Words>12</Words>
  <Application>Microsoft Office PowerPoint</Application>
  <PresentationFormat>全屏显示(16:9)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DELL</cp:lastModifiedBy>
  <cp:revision>51</cp:revision>
  <dcterms:created xsi:type="dcterms:W3CDTF">2026-08-27T05:43:46Z</dcterms:created>
  <dcterms:modified xsi:type="dcterms:W3CDTF">2026-09-01T07:08:34Z</dcterms:modified>
</cp:coreProperties>
</file>