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</p:sldMasterIdLst>
  <p:notesMasterIdLst>
    <p:notesMasterId r:id="rId5"/>
  </p:notesMasterIdLst>
  <p:handoutMasterIdLst>
    <p:handoutMasterId r:id="rId6"/>
  </p:handoutMasterIdLst>
  <p:sldIdLst>
    <p:sldId id="494" r:id="rId4"/>
  </p:sldIdLst>
  <p:sldSz cx="9323388" cy="5248275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9" userDrawn="1">
          <p15:clr>
            <a:srgbClr val="A4A3A4"/>
          </p15:clr>
        </p15:guide>
        <p15:guide id="2" pos="29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7D4B"/>
    <a:srgbClr val="FFFFFF"/>
    <a:srgbClr val="CEC8C0"/>
    <a:srgbClr val="9B8254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648" y="90"/>
      </p:cViewPr>
      <p:guideLst>
        <p:guide orient="horz" pos="1749"/>
        <p:guide pos="293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2026/9/4</a:t>
            </a:fld>
            <a:endParaRPr lang="zh-CN" altLang="en-US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rPr>
              <a:t>‹#›</a:t>
            </a:fld>
            <a:endParaRPr lang="zh-CN" altLang="en-US"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917" y="1143000"/>
            <a:ext cx="5482167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阿里巴巴普惠体" panose="00020600040101010101" pitchFamily="18" charset="-122"/>
        <a:ea typeface="阿里巴巴普惠体" panose="00020600040101010101" pitchFamily="18" charset="-122"/>
        <a:cs typeface="阿里巴巴普惠体" panose="00020600040101010101" pitchFamily="18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阿里巴巴普惠体" panose="00020600040101010101" pitchFamily="18" charset="-122"/>
        <a:ea typeface="阿里巴巴普惠体" panose="00020600040101010101" pitchFamily="18" charset="-122"/>
        <a:cs typeface="阿里巴巴普惠体" panose="00020600040101010101" pitchFamily="18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阿里巴巴普惠体" panose="00020600040101010101" pitchFamily="18" charset="-122"/>
        <a:ea typeface="阿里巴巴普惠体" panose="00020600040101010101" pitchFamily="18" charset="-122"/>
        <a:cs typeface="阿里巴巴普惠体" panose="00020600040101010101" pitchFamily="18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阿里巴巴普惠体" panose="00020600040101010101" pitchFamily="18" charset="-122"/>
        <a:ea typeface="阿里巴巴普惠体" panose="00020600040101010101" pitchFamily="18" charset="-122"/>
        <a:cs typeface="阿里巴巴普惠体" panose="00020600040101010101" pitchFamily="18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阿里巴巴普惠体" panose="00020600040101010101" pitchFamily="18" charset="-122"/>
        <a:ea typeface="阿里巴巴普惠体" panose="00020600040101010101" pitchFamily="18" charset="-122"/>
        <a:cs typeface="阿里巴巴普惠体" panose="00020600040101010101" pitchFamily="18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200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200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200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单圆角矩形 62"/>
          <p:cNvSpPr/>
          <p:nvPr userDrawn="1"/>
        </p:nvSpPr>
        <p:spPr>
          <a:xfrm rot="10800000" flipH="1">
            <a:off x="0" y="0"/>
            <a:ext cx="537101" cy="523422"/>
          </a:xfrm>
          <a:prstGeom prst="round1Rect">
            <a:avLst>
              <a:gd name="adj" fmla="val 3601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75">
              <a:cs typeface="阿里巴巴普惠体" panose="00020600040101010101" pitchFamily="18" charset="-122"/>
            </a:endParaRPr>
          </a:p>
        </p:txBody>
      </p:sp>
      <p:sp>
        <p:nvSpPr>
          <p:cNvPr id="139" name="圆角矩形 138"/>
          <p:cNvSpPr/>
          <p:nvPr userDrawn="1"/>
        </p:nvSpPr>
        <p:spPr>
          <a:xfrm>
            <a:off x="309343" y="4872150"/>
            <a:ext cx="9014657" cy="1239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375">
              <a:cs typeface="阿里巴巴普惠体" panose="00020600040101010101" pitchFamily="18" charset="-122"/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231643" y="143856"/>
            <a:ext cx="233100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600">
                <a:ln>
                  <a:noFill/>
                </a:ln>
                <a:solidFill>
                  <a:schemeClr val="dk1"/>
                </a:solidFill>
                <a:latin typeface="思源宋体 CN Heavy" panose="02020900000000000000" charset="-122"/>
                <a:ea typeface="思源宋体 CN Heavy" panose="02020900000000000000" charset="-122"/>
                <a:cs typeface="思源黑体 CN Heavy" panose="020B0A00000000000000" charset="-122"/>
                <a:sym typeface="+mn-ea"/>
              </a:rPr>
              <a:t>工作内容概述</a:t>
            </a:r>
          </a:p>
        </p:txBody>
      </p:sp>
      <p:grpSp>
        <p:nvGrpSpPr>
          <p:cNvPr id="17" name="组合 16"/>
          <p:cNvGrpSpPr/>
          <p:nvPr userDrawn="1"/>
        </p:nvGrpSpPr>
        <p:grpSpPr>
          <a:xfrm>
            <a:off x="2626260" y="367902"/>
            <a:ext cx="6676373" cy="54918"/>
            <a:chOff x="2988" y="701"/>
            <a:chExt cx="13748" cy="113"/>
          </a:xfrm>
        </p:grpSpPr>
        <p:sp>
          <p:nvSpPr>
            <p:cNvPr id="60" name="椭圆 1"/>
            <p:cNvSpPr/>
            <p:nvPr/>
          </p:nvSpPr>
          <p:spPr>
            <a:xfrm>
              <a:off x="2988" y="701"/>
              <a:ext cx="113" cy="11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375" kern="0">
                <a:solidFill>
                  <a:prstClr val="white"/>
                </a:solidFill>
                <a:latin typeface="汉仪君黑-45简" panose="020B0604020202020204" pitchFamily="34" charset="-122"/>
                <a:ea typeface="汉仪君黑-45简" panose="020B0604020202020204" pitchFamily="34" charset="-122"/>
                <a:cs typeface="阿里巴巴普惠体" panose="00020600040101010101" pitchFamily="18" charset="-122"/>
              </a:endParaRPr>
            </a:p>
          </p:txBody>
        </p:sp>
        <p:cxnSp>
          <p:nvCxnSpPr>
            <p:cNvPr id="62" name="直接连接符 3"/>
            <p:cNvCxnSpPr/>
            <p:nvPr/>
          </p:nvCxnSpPr>
          <p:spPr>
            <a:xfrm>
              <a:off x="3145" y="758"/>
              <a:ext cx="13591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2000">
    <p:wedg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bldLvl="0" animBg="1"/>
      <p:bldP spid="139" grpId="1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单圆角矩形 62"/>
          <p:cNvSpPr/>
          <p:nvPr userDrawn="1"/>
        </p:nvSpPr>
        <p:spPr>
          <a:xfrm rot="10800000" flipH="1">
            <a:off x="0" y="0"/>
            <a:ext cx="537101" cy="523422"/>
          </a:xfrm>
          <a:prstGeom prst="round1Rect">
            <a:avLst>
              <a:gd name="adj" fmla="val 3601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75">
              <a:cs typeface="阿里巴巴普惠体" panose="00020600040101010101" pitchFamily="18" charset="-122"/>
            </a:endParaRPr>
          </a:p>
        </p:txBody>
      </p:sp>
      <p:sp>
        <p:nvSpPr>
          <p:cNvPr id="139" name="圆角矩形 138"/>
          <p:cNvSpPr/>
          <p:nvPr userDrawn="1"/>
        </p:nvSpPr>
        <p:spPr>
          <a:xfrm>
            <a:off x="309343" y="4872150"/>
            <a:ext cx="9014657" cy="1239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375">
              <a:cs typeface="阿里巴巴普惠体" panose="00020600040101010101" pitchFamily="18" charset="-122"/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231643" y="143856"/>
            <a:ext cx="233100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600">
                <a:ln>
                  <a:noFill/>
                </a:ln>
                <a:solidFill>
                  <a:schemeClr val="dk1"/>
                </a:solidFill>
                <a:latin typeface="思源宋体 CN Heavy" panose="02020900000000000000" charset="-122"/>
                <a:ea typeface="思源宋体 CN Heavy" panose="02020900000000000000" charset="-122"/>
                <a:cs typeface="思源黑体 CN Heavy" panose="020B0A00000000000000" charset="-122"/>
                <a:sym typeface="+mn-ea"/>
              </a:rPr>
              <a:t>业绩数据展示</a:t>
            </a:r>
          </a:p>
        </p:txBody>
      </p:sp>
      <p:grpSp>
        <p:nvGrpSpPr>
          <p:cNvPr id="17" name="组合 16"/>
          <p:cNvGrpSpPr/>
          <p:nvPr userDrawn="1"/>
        </p:nvGrpSpPr>
        <p:grpSpPr>
          <a:xfrm>
            <a:off x="2626260" y="367902"/>
            <a:ext cx="6676373" cy="54918"/>
            <a:chOff x="2988" y="701"/>
            <a:chExt cx="13748" cy="113"/>
          </a:xfrm>
        </p:grpSpPr>
        <p:sp>
          <p:nvSpPr>
            <p:cNvPr id="60" name="椭圆 1"/>
            <p:cNvSpPr/>
            <p:nvPr/>
          </p:nvSpPr>
          <p:spPr>
            <a:xfrm>
              <a:off x="2988" y="701"/>
              <a:ext cx="113" cy="11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375" kern="0">
                <a:solidFill>
                  <a:prstClr val="white"/>
                </a:solidFill>
                <a:latin typeface="汉仪君黑-45简" panose="020B0604020202020204" pitchFamily="34" charset="-122"/>
                <a:ea typeface="汉仪君黑-45简" panose="020B0604020202020204" pitchFamily="34" charset="-122"/>
                <a:cs typeface="阿里巴巴普惠体" panose="00020600040101010101" pitchFamily="18" charset="-122"/>
              </a:endParaRPr>
            </a:p>
          </p:txBody>
        </p:sp>
        <p:cxnSp>
          <p:nvCxnSpPr>
            <p:cNvPr id="62" name="直接连接符 3"/>
            <p:cNvCxnSpPr/>
            <p:nvPr/>
          </p:nvCxnSpPr>
          <p:spPr>
            <a:xfrm>
              <a:off x="3145" y="758"/>
              <a:ext cx="13591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2000">
    <p:wedg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bldLvl="0" animBg="1"/>
      <p:bldP spid="139" grpId="1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单圆角矩形 62"/>
          <p:cNvSpPr/>
          <p:nvPr userDrawn="1"/>
        </p:nvSpPr>
        <p:spPr>
          <a:xfrm rot="10800000" flipH="1">
            <a:off x="0" y="0"/>
            <a:ext cx="537101" cy="523422"/>
          </a:xfrm>
          <a:prstGeom prst="round1Rect">
            <a:avLst>
              <a:gd name="adj" fmla="val 3601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75">
              <a:cs typeface="阿里巴巴普惠体" panose="00020600040101010101" pitchFamily="18" charset="-122"/>
            </a:endParaRPr>
          </a:p>
        </p:txBody>
      </p:sp>
      <p:sp>
        <p:nvSpPr>
          <p:cNvPr id="139" name="圆角矩形 138"/>
          <p:cNvSpPr/>
          <p:nvPr userDrawn="1"/>
        </p:nvSpPr>
        <p:spPr>
          <a:xfrm>
            <a:off x="309343" y="4872150"/>
            <a:ext cx="9014657" cy="1239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375">
              <a:cs typeface="阿里巴巴普惠体" panose="00020600040101010101" pitchFamily="18" charset="-122"/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231643" y="143856"/>
            <a:ext cx="233100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600">
                <a:ln>
                  <a:noFill/>
                </a:ln>
                <a:solidFill>
                  <a:schemeClr val="dk1"/>
                </a:solidFill>
                <a:latin typeface="思源宋体 CN Heavy" panose="02020900000000000000" charset="-122"/>
                <a:ea typeface="思源宋体 CN Heavy" panose="02020900000000000000" charset="-122"/>
                <a:cs typeface="思源黑体 CN Heavy" panose="020B0A00000000000000" charset="-122"/>
                <a:sym typeface="+mn-ea"/>
              </a:rPr>
              <a:t>工作经验总结</a:t>
            </a:r>
          </a:p>
        </p:txBody>
      </p:sp>
      <p:grpSp>
        <p:nvGrpSpPr>
          <p:cNvPr id="17" name="组合 16"/>
          <p:cNvGrpSpPr/>
          <p:nvPr userDrawn="1"/>
        </p:nvGrpSpPr>
        <p:grpSpPr>
          <a:xfrm>
            <a:off x="2626260" y="367902"/>
            <a:ext cx="6676373" cy="54918"/>
            <a:chOff x="2988" y="701"/>
            <a:chExt cx="13748" cy="113"/>
          </a:xfrm>
        </p:grpSpPr>
        <p:sp>
          <p:nvSpPr>
            <p:cNvPr id="60" name="椭圆 1"/>
            <p:cNvSpPr/>
            <p:nvPr/>
          </p:nvSpPr>
          <p:spPr>
            <a:xfrm>
              <a:off x="2988" y="701"/>
              <a:ext cx="113" cy="11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375" kern="0">
                <a:solidFill>
                  <a:prstClr val="white"/>
                </a:solidFill>
                <a:latin typeface="汉仪君黑-45简" panose="020B0604020202020204" pitchFamily="34" charset="-122"/>
                <a:ea typeface="汉仪君黑-45简" panose="020B0604020202020204" pitchFamily="34" charset="-122"/>
                <a:cs typeface="阿里巴巴普惠体" panose="00020600040101010101" pitchFamily="18" charset="-122"/>
              </a:endParaRPr>
            </a:p>
          </p:txBody>
        </p:sp>
        <p:cxnSp>
          <p:nvCxnSpPr>
            <p:cNvPr id="62" name="直接连接符 3"/>
            <p:cNvCxnSpPr/>
            <p:nvPr/>
          </p:nvCxnSpPr>
          <p:spPr>
            <a:xfrm>
              <a:off x="3145" y="758"/>
              <a:ext cx="13591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2000">
    <p:wedg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bldLvl="0" animBg="1"/>
      <p:bldP spid="139" grpId="1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单圆角矩形 62"/>
          <p:cNvSpPr/>
          <p:nvPr userDrawn="1"/>
        </p:nvSpPr>
        <p:spPr>
          <a:xfrm rot="10800000" flipH="1">
            <a:off x="0" y="0"/>
            <a:ext cx="537101" cy="523422"/>
          </a:xfrm>
          <a:prstGeom prst="round1Rect">
            <a:avLst>
              <a:gd name="adj" fmla="val 3601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75">
              <a:cs typeface="阿里巴巴普惠体" panose="00020600040101010101" pitchFamily="18" charset="-122"/>
            </a:endParaRPr>
          </a:p>
        </p:txBody>
      </p:sp>
      <p:sp>
        <p:nvSpPr>
          <p:cNvPr id="139" name="圆角矩形 138"/>
          <p:cNvSpPr/>
          <p:nvPr userDrawn="1"/>
        </p:nvSpPr>
        <p:spPr>
          <a:xfrm>
            <a:off x="309343" y="4872150"/>
            <a:ext cx="9014657" cy="1239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1375">
              <a:cs typeface="阿里巴巴普惠体" panose="00020600040101010101" pitchFamily="18" charset="-122"/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231643" y="143856"/>
            <a:ext cx="233100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600">
                <a:ln>
                  <a:noFill/>
                </a:ln>
                <a:solidFill>
                  <a:schemeClr val="dk1"/>
                </a:solidFill>
                <a:latin typeface="思源宋体 CN Heavy" panose="02020900000000000000" charset="-122"/>
                <a:ea typeface="思源宋体 CN Heavy" panose="02020900000000000000" charset="-122"/>
                <a:cs typeface="思源黑体 CN Heavy" panose="020B0A00000000000000" charset="-122"/>
                <a:sym typeface="+mn-ea"/>
              </a:rPr>
              <a:t>未来工作计划</a:t>
            </a:r>
          </a:p>
        </p:txBody>
      </p:sp>
      <p:grpSp>
        <p:nvGrpSpPr>
          <p:cNvPr id="17" name="组合 16"/>
          <p:cNvGrpSpPr/>
          <p:nvPr userDrawn="1"/>
        </p:nvGrpSpPr>
        <p:grpSpPr>
          <a:xfrm>
            <a:off x="2626260" y="367902"/>
            <a:ext cx="6676373" cy="54918"/>
            <a:chOff x="2988" y="701"/>
            <a:chExt cx="13748" cy="113"/>
          </a:xfrm>
        </p:grpSpPr>
        <p:sp>
          <p:nvSpPr>
            <p:cNvPr id="60" name="椭圆 1"/>
            <p:cNvSpPr/>
            <p:nvPr/>
          </p:nvSpPr>
          <p:spPr>
            <a:xfrm>
              <a:off x="2988" y="701"/>
              <a:ext cx="113" cy="11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375" kern="0">
                <a:solidFill>
                  <a:prstClr val="white"/>
                </a:solidFill>
                <a:latin typeface="汉仪君黑-45简" panose="020B0604020202020204" pitchFamily="34" charset="-122"/>
                <a:ea typeface="汉仪君黑-45简" panose="020B0604020202020204" pitchFamily="34" charset="-122"/>
                <a:cs typeface="阿里巴巴普惠体" panose="00020600040101010101" pitchFamily="18" charset="-122"/>
              </a:endParaRPr>
            </a:p>
          </p:txBody>
        </p:sp>
        <p:cxnSp>
          <p:nvCxnSpPr>
            <p:cNvPr id="62" name="直接连接符 3"/>
            <p:cNvCxnSpPr/>
            <p:nvPr/>
          </p:nvCxnSpPr>
          <p:spPr>
            <a:xfrm>
              <a:off x="3145" y="758"/>
              <a:ext cx="13591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2000">
    <p:wedg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bldLvl="0" animBg="1"/>
      <p:bldP spid="139" grpId="1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65608" y="859201"/>
            <a:ext cx="6993649" cy="1827774"/>
          </a:xfrm>
        </p:spPr>
        <p:txBody>
          <a:bodyPr anchor="b"/>
          <a:lstStyle>
            <a:lvl1pPr algn="ctr">
              <a:defRPr sz="459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65608" y="2757460"/>
            <a:ext cx="6993649" cy="1267532"/>
          </a:xfrm>
        </p:spPr>
        <p:txBody>
          <a:bodyPr/>
          <a:lstStyle>
            <a:lvl1pPr marL="0" indent="0" algn="ctr">
              <a:buNone/>
              <a:defRPr sz="1835"/>
            </a:lvl1pPr>
            <a:lvl2pPr marL="349885" indent="0" algn="ctr">
              <a:buNone/>
              <a:defRPr sz="1530"/>
            </a:lvl2pPr>
            <a:lvl3pPr marL="699770" indent="0" algn="ctr">
              <a:buNone/>
              <a:defRPr sz="1380"/>
            </a:lvl3pPr>
            <a:lvl4pPr marL="1049655" indent="0" algn="ctr">
              <a:buNone/>
              <a:defRPr sz="1225"/>
            </a:lvl4pPr>
            <a:lvl5pPr marL="1399540" indent="0" algn="ctr">
              <a:buNone/>
              <a:defRPr sz="1225"/>
            </a:lvl5pPr>
            <a:lvl6pPr marL="1749425" indent="0" algn="ctr">
              <a:buNone/>
              <a:defRPr sz="1225"/>
            </a:lvl6pPr>
            <a:lvl7pPr marL="2099945" indent="0" algn="ctr">
              <a:buNone/>
              <a:defRPr sz="1225"/>
            </a:lvl7pPr>
            <a:lvl8pPr marL="2449830" indent="0" algn="ctr">
              <a:buNone/>
              <a:defRPr sz="1225"/>
            </a:lvl8pPr>
            <a:lvl9pPr marL="2800985" indent="0" algn="ctr">
              <a:buNone/>
              <a:defRPr sz="1225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2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advTm="2000">
    <p:wedge/>
  </p:transition>
  <p:txStyles>
    <p:titleStyle>
      <a:lvl1pPr algn="l" defTabSz="699770" rtl="0" eaLnBrk="1" fontAlgn="auto" latinLnBrk="0" hangingPunct="1">
        <a:lnSpc>
          <a:spcPct val="100000"/>
        </a:lnSpc>
        <a:spcBef>
          <a:spcPct val="0"/>
        </a:spcBef>
        <a:buNone/>
        <a:defRPr sz="2755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5260" indent="-175260" algn="l" defTabSz="69977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8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25145" indent="-175260" algn="l" defTabSz="69977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31900" algn="l"/>
          <a:tab pos="1231900" algn="l"/>
          <a:tab pos="1231900" algn="l"/>
          <a:tab pos="1231900" algn="l"/>
        </a:tabLst>
        <a:defRPr sz="122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75030" indent="-175260" algn="l" defTabSz="69977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2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24915" indent="-175260" algn="l" defTabSz="69977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74800" indent="-175260" algn="l" defTabSz="69977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92468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27457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62445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97434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1pPr>
      <a:lvl2pPr marL="34988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2pPr>
      <a:lvl3pPr marL="69977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3pPr>
      <a:lvl4pPr marL="104965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39954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74942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09931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44919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79908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ransition advTm="2000">
    <p:wedge/>
  </p:transition>
  <p:txStyles>
    <p:titleStyle>
      <a:lvl1pPr algn="l" defTabSz="699770" rtl="0" eaLnBrk="1" fontAlgn="auto" latinLnBrk="0" hangingPunct="1">
        <a:lnSpc>
          <a:spcPct val="100000"/>
        </a:lnSpc>
        <a:spcBef>
          <a:spcPct val="0"/>
        </a:spcBef>
        <a:buNone/>
        <a:defRPr sz="2755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5260" indent="-175260" algn="l" defTabSz="69977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8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25145" indent="-175260" algn="l" defTabSz="69977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31900" algn="l"/>
          <a:tab pos="1231900" algn="l"/>
          <a:tab pos="1231900" algn="l"/>
          <a:tab pos="1231900" algn="l"/>
        </a:tabLst>
        <a:defRPr sz="122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75030" indent="-175260" algn="l" defTabSz="69977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2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24915" indent="-175260" algn="l" defTabSz="69977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74800" indent="-175260" algn="l" defTabSz="69977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92468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27457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62445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97434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1pPr>
      <a:lvl2pPr marL="34988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2pPr>
      <a:lvl3pPr marL="69977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3pPr>
      <a:lvl4pPr marL="104965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39954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74942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09931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44919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79908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</p:sldLayoutIdLst>
  <p:transition advTm="2000">
    <p:wedge/>
  </p:transition>
  <p:txStyles>
    <p:titleStyle>
      <a:lvl1pPr algn="l" defTabSz="699770" rtl="0" eaLnBrk="1" fontAlgn="auto" latinLnBrk="0" hangingPunct="1">
        <a:lnSpc>
          <a:spcPct val="100000"/>
        </a:lnSpc>
        <a:spcBef>
          <a:spcPct val="0"/>
        </a:spcBef>
        <a:buNone/>
        <a:defRPr sz="2755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5260" indent="-175260" algn="l" defTabSz="69977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8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25145" indent="-175260" algn="l" defTabSz="69977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31900" algn="l"/>
          <a:tab pos="1231900" algn="l"/>
          <a:tab pos="1231900" algn="l"/>
          <a:tab pos="1231900" algn="l"/>
        </a:tabLst>
        <a:defRPr sz="122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75030" indent="-175260" algn="l" defTabSz="69977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2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24915" indent="-175260" algn="l" defTabSz="69977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74800" indent="-175260" algn="l" defTabSz="69977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92468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27457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62445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97434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1pPr>
      <a:lvl2pPr marL="34988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2pPr>
      <a:lvl3pPr marL="69977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3pPr>
      <a:lvl4pPr marL="104965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39954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74942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09931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44919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79908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图形"/>
          <p:cNvSpPr/>
          <p:nvPr/>
        </p:nvSpPr>
        <p:spPr>
          <a:xfrm rot="10800000" flipH="1">
            <a:off x="0" y="2025"/>
            <a:ext cx="5219498" cy="4064681"/>
          </a:xfrm>
          <a:custGeom>
            <a:avLst/>
            <a:gdLst>
              <a:gd name="connsiteX0" fmla="*/ 0 w 12192000"/>
              <a:gd name="connsiteY0" fmla="*/ 0 h 6245629"/>
              <a:gd name="connsiteX1" fmla="*/ 843142 w 12192000"/>
              <a:gd name="connsiteY1" fmla="*/ 0 h 6245629"/>
              <a:gd name="connsiteX2" fmla="*/ 965912 w 12192000"/>
              <a:gd name="connsiteY2" fmla="*/ 0 h 6245629"/>
              <a:gd name="connsiteX3" fmla="*/ 1452078 w 12192000"/>
              <a:gd name="connsiteY3" fmla="*/ 0 h 6245629"/>
              <a:gd name="connsiteX4" fmla="*/ 2173986 w 12192000"/>
              <a:gd name="connsiteY4" fmla="*/ 0 h 6245629"/>
              <a:gd name="connsiteX5" fmla="*/ 2398501 w 12192000"/>
              <a:gd name="connsiteY5" fmla="*/ 0 h 6245629"/>
              <a:gd name="connsiteX6" fmla="*/ 3194128 w 12192000"/>
              <a:gd name="connsiteY6" fmla="*/ 795627 h 6245629"/>
              <a:gd name="connsiteX7" fmla="*/ 3194128 w 12192000"/>
              <a:gd name="connsiteY7" fmla="*/ 2182909 h 6245629"/>
              <a:gd name="connsiteX8" fmla="*/ 3192557 w 12192000"/>
              <a:gd name="connsiteY8" fmla="*/ 2182909 h 6245629"/>
              <a:gd name="connsiteX9" fmla="*/ 3192557 w 12192000"/>
              <a:gd name="connsiteY9" fmla="*/ 4577912 h 6245629"/>
              <a:gd name="connsiteX10" fmla="*/ 3819105 w 12192000"/>
              <a:gd name="connsiteY10" fmla="*/ 5204460 h 6245629"/>
              <a:gd name="connsiteX11" fmla="*/ 4706416 w 12192000"/>
              <a:gd name="connsiteY11" fmla="*/ 5204460 h 6245629"/>
              <a:gd name="connsiteX12" fmla="*/ 4706416 w 12192000"/>
              <a:gd name="connsiteY12" fmla="*/ 5205095 h 6245629"/>
              <a:gd name="connsiteX13" fmla="*/ 11602515 w 12192000"/>
              <a:gd name="connsiteY13" fmla="*/ 5205095 h 6245629"/>
              <a:gd name="connsiteX14" fmla="*/ 11602515 w 12192000"/>
              <a:gd name="connsiteY14" fmla="*/ 5208270 h 6245629"/>
              <a:gd name="connsiteX15" fmla="*/ 12192000 w 12192000"/>
              <a:gd name="connsiteY15" fmla="*/ 5208270 h 6245629"/>
              <a:gd name="connsiteX16" fmla="*/ 12192000 w 12192000"/>
              <a:gd name="connsiteY16" fmla="*/ 6245629 h 6245629"/>
              <a:gd name="connsiteX17" fmla="*/ 0 w 12192000"/>
              <a:gd name="connsiteY17" fmla="*/ 6245629 h 6245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245629">
                <a:moveTo>
                  <a:pt x="0" y="0"/>
                </a:moveTo>
                <a:lnTo>
                  <a:pt x="843142" y="0"/>
                </a:lnTo>
                <a:lnTo>
                  <a:pt x="965912" y="0"/>
                </a:lnTo>
                <a:lnTo>
                  <a:pt x="1452078" y="0"/>
                </a:lnTo>
                <a:lnTo>
                  <a:pt x="2173986" y="0"/>
                </a:lnTo>
                <a:lnTo>
                  <a:pt x="2398501" y="0"/>
                </a:lnTo>
                <a:cubicBezTo>
                  <a:pt x="2837914" y="0"/>
                  <a:pt x="3194128" y="356214"/>
                  <a:pt x="3194128" y="795627"/>
                </a:cubicBezTo>
                <a:lnTo>
                  <a:pt x="3194128" y="2182909"/>
                </a:lnTo>
                <a:lnTo>
                  <a:pt x="3192557" y="2182909"/>
                </a:lnTo>
                <a:lnTo>
                  <a:pt x="3192557" y="4577912"/>
                </a:lnTo>
                <a:cubicBezTo>
                  <a:pt x="3192557" y="4923945"/>
                  <a:pt x="3473072" y="5204460"/>
                  <a:pt x="3819105" y="5204460"/>
                </a:cubicBezTo>
                <a:lnTo>
                  <a:pt x="4706416" y="5204460"/>
                </a:lnTo>
                <a:lnTo>
                  <a:pt x="4706416" y="5205095"/>
                </a:lnTo>
                <a:lnTo>
                  <a:pt x="11602515" y="5205095"/>
                </a:lnTo>
                <a:lnTo>
                  <a:pt x="11602515" y="5208270"/>
                </a:lnTo>
                <a:lnTo>
                  <a:pt x="12192000" y="5208270"/>
                </a:lnTo>
                <a:lnTo>
                  <a:pt x="12192000" y="6245629"/>
                </a:lnTo>
                <a:lnTo>
                  <a:pt x="0" y="6245629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375">
              <a:latin typeface="思源宋体 CN" panose="02020400000000000000" pitchFamily="18" charset="-122"/>
              <a:ea typeface="思源宋体 CN" panose="02020400000000000000" pitchFamily="18" charset="-122"/>
              <a:cs typeface="阿里巴巴普惠体" panose="00020600040101010101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46" name="图形"/>
          <p:cNvSpPr/>
          <p:nvPr/>
        </p:nvSpPr>
        <p:spPr>
          <a:xfrm flipH="1">
            <a:off x="4203084" y="2680901"/>
            <a:ext cx="5120430" cy="2565874"/>
          </a:xfrm>
          <a:custGeom>
            <a:avLst/>
            <a:gdLst>
              <a:gd name="connsiteX0" fmla="*/ 0 w 12192000"/>
              <a:gd name="connsiteY0" fmla="*/ 0 h 6245629"/>
              <a:gd name="connsiteX1" fmla="*/ 843142 w 12192000"/>
              <a:gd name="connsiteY1" fmla="*/ 0 h 6245629"/>
              <a:gd name="connsiteX2" fmla="*/ 965912 w 12192000"/>
              <a:gd name="connsiteY2" fmla="*/ 0 h 6245629"/>
              <a:gd name="connsiteX3" fmla="*/ 1452078 w 12192000"/>
              <a:gd name="connsiteY3" fmla="*/ 0 h 6245629"/>
              <a:gd name="connsiteX4" fmla="*/ 2173986 w 12192000"/>
              <a:gd name="connsiteY4" fmla="*/ 0 h 6245629"/>
              <a:gd name="connsiteX5" fmla="*/ 2398501 w 12192000"/>
              <a:gd name="connsiteY5" fmla="*/ 0 h 6245629"/>
              <a:gd name="connsiteX6" fmla="*/ 3194128 w 12192000"/>
              <a:gd name="connsiteY6" fmla="*/ 795627 h 6245629"/>
              <a:gd name="connsiteX7" fmla="*/ 3194128 w 12192000"/>
              <a:gd name="connsiteY7" fmla="*/ 2182909 h 6245629"/>
              <a:gd name="connsiteX8" fmla="*/ 3192557 w 12192000"/>
              <a:gd name="connsiteY8" fmla="*/ 2182909 h 6245629"/>
              <a:gd name="connsiteX9" fmla="*/ 3192557 w 12192000"/>
              <a:gd name="connsiteY9" fmla="*/ 4577912 h 6245629"/>
              <a:gd name="connsiteX10" fmla="*/ 3819105 w 12192000"/>
              <a:gd name="connsiteY10" fmla="*/ 5204460 h 6245629"/>
              <a:gd name="connsiteX11" fmla="*/ 4706416 w 12192000"/>
              <a:gd name="connsiteY11" fmla="*/ 5204460 h 6245629"/>
              <a:gd name="connsiteX12" fmla="*/ 4706416 w 12192000"/>
              <a:gd name="connsiteY12" fmla="*/ 5205095 h 6245629"/>
              <a:gd name="connsiteX13" fmla="*/ 11602515 w 12192000"/>
              <a:gd name="connsiteY13" fmla="*/ 5205095 h 6245629"/>
              <a:gd name="connsiteX14" fmla="*/ 11602515 w 12192000"/>
              <a:gd name="connsiteY14" fmla="*/ 5208270 h 6245629"/>
              <a:gd name="connsiteX15" fmla="*/ 12192000 w 12192000"/>
              <a:gd name="connsiteY15" fmla="*/ 5208270 h 6245629"/>
              <a:gd name="connsiteX16" fmla="*/ 12192000 w 12192000"/>
              <a:gd name="connsiteY16" fmla="*/ 6245629 h 6245629"/>
              <a:gd name="connsiteX17" fmla="*/ 0 w 12192000"/>
              <a:gd name="connsiteY17" fmla="*/ 6245629 h 6245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245629">
                <a:moveTo>
                  <a:pt x="0" y="0"/>
                </a:moveTo>
                <a:lnTo>
                  <a:pt x="843142" y="0"/>
                </a:lnTo>
                <a:lnTo>
                  <a:pt x="965912" y="0"/>
                </a:lnTo>
                <a:lnTo>
                  <a:pt x="1452078" y="0"/>
                </a:lnTo>
                <a:lnTo>
                  <a:pt x="2173986" y="0"/>
                </a:lnTo>
                <a:lnTo>
                  <a:pt x="2398501" y="0"/>
                </a:lnTo>
                <a:cubicBezTo>
                  <a:pt x="2837914" y="0"/>
                  <a:pt x="3194128" y="356214"/>
                  <a:pt x="3194128" y="795627"/>
                </a:cubicBezTo>
                <a:lnTo>
                  <a:pt x="3194128" y="2182909"/>
                </a:lnTo>
                <a:lnTo>
                  <a:pt x="3192557" y="2182909"/>
                </a:lnTo>
                <a:lnTo>
                  <a:pt x="3192557" y="4577912"/>
                </a:lnTo>
                <a:cubicBezTo>
                  <a:pt x="3192557" y="4923945"/>
                  <a:pt x="3473072" y="5204460"/>
                  <a:pt x="3819105" y="5204460"/>
                </a:cubicBezTo>
                <a:lnTo>
                  <a:pt x="4706416" y="5204460"/>
                </a:lnTo>
                <a:lnTo>
                  <a:pt x="4706416" y="5205095"/>
                </a:lnTo>
                <a:lnTo>
                  <a:pt x="11602515" y="5205095"/>
                </a:lnTo>
                <a:lnTo>
                  <a:pt x="11602515" y="5208270"/>
                </a:lnTo>
                <a:lnTo>
                  <a:pt x="12192000" y="5208270"/>
                </a:lnTo>
                <a:lnTo>
                  <a:pt x="12192000" y="6245629"/>
                </a:lnTo>
                <a:lnTo>
                  <a:pt x="0" y="6245629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375">
              <a:latin typeface="思源宋体 CN" panose="02020400000000000000" pitchFamily="18" charset="-122"/>
              <a:ea typeface="思源宋体 CN" panose="02020400000000000000" pitchFamily="18" charset="-122"/>
              <a:cs typeface="阿里巴巴普惠体" panose="00020600040101010101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853146" y="1595517"/>
            <a:ext cx="5842069" cy="2362560"/>
          </a:xfrm>
          <a:prstGeom prst="roundRect">
            <a:avLst>
              <a:gd name="adj" fmla="val 203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endParaRPr lang="zh-CN" altLang="en-US" sz="1375"/>
          </a:p>
        </p:txBody>
      </p:sp>
      <p:sp>
        <p:nvSpPr>
          <p:cNvPr id="49" name="图形"/>
          <p:cNvSpPr txBox="1"/>
          <p:nvPr/>
        </p:nvSpPr>
        <p:spPr>
          <a:xfrm>
            <a:off x="1853145" y="1594875"/>
            <a:ext cx="5842554" cy="2363051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lvl="0" algn="ctr" fontAlgn="ctr">
              <a:lnSpc>
                <a:spcPct val="200000"/>
              </a:lnSpc>
              <a:buClrTx/>
              <a:buSzTx/>
              <a:buFontTx/>
            </a:pPr>
            <a:r>
              <a:rPr lang="zh-CN" altLang="en-US" sz="3060">
                <a:solidFill>
                  <a:schemeClr val="tx1">
                    <a:lumMod val="85000"/>
                    <a:lumOff val="15000"/>
                  </a:schemeClr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Medium" panose="020B0600000000000000" charset="-122"/>
                <a:sym typeface="思源宋体 CN" panose="02020400000000000000" pitchFamily="18" charset="-122"/>
              </a:rPr>
              <a:t>健全有效防范和纠治政绩观偏差</a:t>
            </a:r>
          </a:p>
          <a:p>
            <a:pPr lvl="0" algn="ctr" fontAlgn="ctr">
              <a:lnSpc>
                <a:spcPct val="200000"/>
              </a:lnSpc>
              <a:buClrTx/>
              <a:buSzTx/>
              <a:buFontTx/>
            </a:pPr>
            <a:r>
              <a:rPr lang="zh-CN" altLang="en-US" sz="3060">
                <a:solidFill>
                  <a:schemeClr val="tx1">
                    <a:lumMod val="85000"/>
                    <a:lumOff val="15000"/>
                  </a:schemeClr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Medium" panose="020B0600000000000000" charset="-122"/>
                <a:sym typeface="思源宋体 CN" panose="02020400000000000000" pitchFamily="18" charset="-122"/>
              </a:rPr>
              <a:t>工作机制</a:t>
            </a:r>
          </a:p>
        </p:txBody>
      </p:sp>
      <p:pic>
        <p:nvPicPr>
          <p:cNvPr id="12" name="图片 11" descr="首页红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755" y="293370"/>
            <a:ext cx="1742440" cy="5226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A4MTdjNTgxNmFlYzk3ZWYxMjQyMTJhNmViNGIxMDYifQ=="/>
  <p:tag name="RESOURCE_RECORD_KEY" val="{&quot;65&quot;:[20205081],&quot;70&quot;:[3314167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阿里巴巴普惠体"/>
        <a:ea typeface="阿里巴巴普惠体"/>
        <a:cs typeface=""/>
      </a:majorFont>
      <a:minorFont>
        <a:latin typeface="阿里巴巴普惠体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10B3A6"/>
      </a:accent1>
      <a:accent2>
        <a:srgbClr val="13D3C4"/>
      </a:accent2>
      <a:accent3>
        <a:srgbClr val="10B3A6"/>
      </a:accent3>
      <a:accent4>
        <a:srgbClr val="13D3C4"/>
      </a:accent4>
      <a:accent5>
        <a:srgbClr val="10B3A6"/>
      </a:accent5>
      <a:accent6>
        <a:srgbClr val="13D3C4"/>
      </a:accent6>
      <a:hlink>
        <a:srgbClr val="10B3A6"/>
      </a:hlink>
      <a:folHlink>
        <a:srgbClr val="13D3C4"/>
      </a:folHlink>
    </a:clrScheme>
    <a:fontScheme name="自定义 9">
      <a:majorFont>
        <a:latin typeface="阿里巴巴普惠体"/>
        <a:ea typeface="阿里巴巴普惠体"/>
        <a:cs typeface=""/>
      </a:majorFont>
      <a:minorFont>
        <a:latin typeface="阿里巴巴普惠体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46C40"/>
      </a:accent1>
      <a:accent2>
        <a:srgbClr val="B89D6C"/>
      </a:accent2>
      <a:accent3>
        <a:srgbClr val="0CA0CE"/>
      </a:accent3>
      <a:accent4>
        <a:srgbClr val="00B050"/>
      </a:accent4>
      <a:accent5>
        <a:srgbClr val="C00000"/>
      </a:accent5>
      <a:accent6>
        <a:srgbClr val="00863D"/>
      </a:accent6>
      <a:hlink>
        <a:srgbClr val="0563C1"/>
      </a:hlink>
      <a:folHlink>
        <a:srgbClr val="954F72"/>
      </a:folHlink>
    </a:clrScheme>
    <a:fontScheme name="自定义 9">
      <a:majorFont>
        <a:latin typeface="阿里巴巴普惠体"/>
        <a:ea typeface="阿里巴巴普惠体"/>
        <a:cs typeface=""/>
      </a:majorFont>
      <a:minorFont>
        <a:latin typeface="阿里巴巴普惠体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阿里巴巴普惠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阿里巴巴普惠体"/>
        <a:ea typeface=""/>
        <a:cs typeface=""/>
        <a:font script="Jpan" typeface="ＭＳ Ｐゴシック"/>
        <a:font script="Hang" typeface="맑은 고딕"/>
        <a:font script="Hans" typeface="阿里巴巴普惠体"/>
        <a:font script="Hant" typeface="新細明體"/>
        <a:font script="Arab" typeface="阿里巴巴普惠体"/>
        <a:font script="Hebr" typeface="阿里巴巴普惠体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阿里巴巴普惠体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阿里巴巴普惠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阿里巴巴普惠体"/>
        <a:ea typeface=""/>
        <a:cs typeface=""/>
        <a:font script="Jpan" typeface="ＭＳ Ｐゴシック"/>
        <a:font script="Hang" typeface="맑은 고딕"/>
        <a:font script="Hans" typeface="阿里巴巴普惠体"/>
        <a:font script="Hant" typeface="新細明體"/>
        <a:font script="Arab" typeface="阿里巴巴普惠体"/>
        <a:font script="Hebr" typeface="阿里巴巴普惠体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阿里巴巴普惠体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自定义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阿里巴巴普惠体</vt:lpstr>
      <vt:lpstr>汉仪君黑-45简</vt:lpstr>
      <vt:lpstr>思源黑体 CN Heavy</vt:lpstr>
      <vt:lpstr>思源宋体 CN</vt:lpstr>
      <vt:lpstr>思源宋体 CN Heavy</vt:lpstr>
      <vt:lpstr>Arial</vt:lpstr>
      <vt:lpstr>Wingdings</vt:lpstr>
      <vt:lpstr>Office 主题​​</vt:lpstr>
      <vt:lpstr>1_Office 主题​​</vt:lpstr>
      <vt:lpstr>2_Office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reebo li</cp:lastModifiedBy>
  <cp:revision>279</cp:revision>
  <dcterms:created xsi:type="dcterms:W3CDTF">2019-06-19T02:08:00Z</dcterms:created>
  <dcterms:modified xsi:type="dcterms:W3CDTF">2026-09-04T03:27:30Z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F1304A9361FB4ECC813421E0442478BB</vt:lpwstr>
  </property>
</Properties>
</file>