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4"/>
  </p:notesMasterIdLst>
  <p:sldIdLst>
    <p:sldId id="4880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4" userDrawn="1">
          <p15:clr>
            <a:srgbClr val="A4A3A4"/>
          </p15:clr>
        </p15:guide>
        <p15:guide id="2" pos="37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3594D"/>
    <a:srgbClr val="FCD5D2"/>
    <a:srgbClr val="FFA57C"/>
    <a:srgbClr val="DE3724"/>
    <a:srgbClr val="CF1B00"/>
    <a:srgbClr val="9F0D01"/>
    <a:srgbClr val="922525"/>
    <a:srgbClr val="C80000"/>
    <a:srgbClr val="E92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99" autoAdjust="0"/>
    <p:restoredTop sz="96279" autoAdjust="0"/>
  </p:normalViewPr>
  <p:slideViewPr>
    <p:cSldViewPr snapToGrid="0" showGuides="1">
      <p:cViewPr varScale="1">
        <p:scale>
          <a:sx n="90" d="100"/>
          <a:sy n="90" d="100"/>
        </p:scale>
        <p:origin x="678" y="84"/>
      </p:cViewPr>
      <p:guideLst>
        <p:guide orient="horz" pos="219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51CAF-D6B1-46FA-8F2E-7BCB008B2C7C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02351-B00B-4584-A39D-8538236EF82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41" y="1122618"/>
            <a:ext cx="9144848" cy="238814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41" y="3602854"/>
            <a:ext cx="9144848" cy="16561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950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5" name="页脚占位符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399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形"/>
          <p:cNvSpPr txBox="1"/>
          <p:nvPr>
            <p:custDataLst>
              <p:tags r:id="rId1"/>
            </p:custDataLst>
          </p:nvPr>
        </p:nvSpPr>
        <p:spPr>
          <a:xfrm>
            <a:off x="280035" y="1996440"/>
            <a:ext cx="116312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字魂58号-创中黑" panose="00000500000000000000" charset="-122"/>
                <a:sym typeface="思源宋体 CN" panose="02020400000000000000" pitchFamily="18" charset="-122"/>
              </a:rPr>
              <a:t>坚持不懈用新时代</a:t>
            </a:r>
          </a:p>
          <a:p>
            <a:pPr algn="ctr"/>
            <a:r>
              <a:rPr lang="zh-CN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字魂58号-创中黑" panose="00000500000000000000" charset="-122"/>
                <a:sym typeface="思源宋体 CN" panose="02020400000000000000" pitchFamily="18" charset="-122"/>
              </a:rPr>
              <a:t>党的创新理论凝心铸魂</a:t>
            </a:r>
          </a:p>
        </p:txBody>
      </p:sp>
      <p:pic>
        <p:nvPicPr>
          <p:cNvPr id="19" name="图片 18" descr="宣讲家小图片 红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7890" y="320040"/>
            <a:ext cx="2064385" cy="623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922525"/>
      </a:accent1>
      <a:accent2>
        <a:srgbClr val="DE3724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阿里巴巴普惠体">
      <a:majorFont>
        <a:latin typeface="阿里巴巴普惠体 Heavy"/>
        <a:ea typeface="阿里巴巴普惠体 Heavy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I1M2NhNjQxMC00MDEzLTQwZGQtYmVjMS1hMzM4MmMwODJhYzEiCn0K"/>
    </extobj>
    <extobj name="F35B0BEE-F18A-47BB-8FCB-E00DA2F2635D-2">
      <extobjdata type="F35B0BEE-F18A-47BB-8FCB-E00DA2F2635D" data="ewoJIkRlc2lnbklkIiA6ICI0NDU4NTMwNi1jNGZiLTQ0Y2YtYWZmNS0zODU0NDIwOGYyNWIiCn0K"/>
    </extobj>
  </extobjs>
</s:customData>
</file>

<file path=customXml/itemProps1.xml><?xml version="1.0" encoding="utf-8"?>
<ds:datastoreItem xmlns:ds="http://schemas.openxmlformats.org/officeDocument/2006/customXml" ds:itemID="{562634A5-63AB-46C6-BCC2-95130161F380}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等线</vt:lpstr>
      <vt:lpstr>黑体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工作总结汇报</dc:title>
  <dc:creator>.</dc:creator>
  <cp:lastModifiedBy>reebo li</cp:lastModifiedBy>
  <cp:revision>127</cp:revision>
  <dcterms:created xsi:type="dcterms:W3CDTF">2024-11-05T06:46:00Z</dcterms:created>
  <dcterms:modified xsi:type="dcterms:W3CDTF">2026-09-07T00:14:52Z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93B89B0DF90A4F36BE25CCAE00DCDFB5_13</vt:lpwstr>
  </property>
</Properties>
</file>