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57" r:id="rId2"/>
  </p:sldIdLst>
  <p:sldSz cx="9334500" cy="52482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30" userDrawn="1">
          <p15:clr>
            <a:srgbClr val="A4A3A4"/>
          </p15:clr>
        </p15:guide>
        <p15:guide id="2" pos="29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540" y="96"/>
      </p:cViewPr>
      <p:guideLst>
        <p:guide orient="horz" pos="1630"/>
        <p:guide pos="29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C97D3B-D216-4B41-8BA8-A03F30E67AD7}" type="datetimeFigureOut">
              <a:rPr lang="zh-CN" altLang="en-US" smtClean="0"/>
              <a:t>2026/9/7 Monday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C9D6E2-0A05-454A-9047-34092221034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82770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EBF8934-6CED-46F5-B7D3-6CA10363127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05137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2431F81-BA05-4D9F-989B-53DFD02D59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6813" y="858920"/>
            <a:ext cx="7000875" cy="1827177"/>
          </a:xfrm>
        </p:spPr>
        <p:txBody>
          <a:bodyPr anchor="b"/>
          <a:lstStyle>
            <a:lvl1pPr algn="ctr">
              <a:defRPr sz="4592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58A300C4-B498-442F-B1C6-197FDEA276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6813" y="2756560"/>
            <a:ext cx="7000875" cy="1267118"/>
          </a:xfrm>
        </p:spPr>
        <p:txBody>
          <a:bodyPr/>
          <a:lstStyle>
            <a:lvl1pPr marL="0" indent="0" algn="ctr">
              <a:buNone/>
              <a:defRPr sz="1837"/>
            </a:lvl1pPr>
            <a:lvl2pPr marL="349895" indent="0" algn="ctr">
              <a:buNone/>
              <a:defRPr sz="1531"/>
            </a:lvl2pPr>
            <a:lvl3pPr marL="699790" indent="0" algn="ctr">
              <a:buNone/>
              <a:defRPr sz="1378"/>
            </a:lvl3pPr>
            <a:lvl4pPr marL="1049685" indent="0" algn="ctr">
              <a:buNone/>
              <a:defRPr sz="1224"/>
            </a:lvl4pPr>
            <a:lvl5pPr marL="1399581" indent="0" algn="ctr">
              <a:buNone/>
              <a:defRPr sz="1224"/>
            </a:lvl5pPr>
            <a:lvl6pPr marL="1749476" indent="0" algn="ctr">
              <a:buNone/>
              <a:defRPr sz="1224"/>
            </a:lvl6pPr>
            <a:lvl7pPr marL="2099371" indent="0" algn="ctr">
              <a:buNone/>
              <a:defRPr sz="1224"/>
            </a:lvl7pPr>
            <a:lvl8pPr marL="2449266" indent="0" algn="ctr">
              <a:buNone/>
              <a:defRPr sz="1224"/>
            </a:lvl8pPr>
            <a:lvl9pPr marL="2799161" indent="0" algn="ctr">
              <a:buNone/>
              <a:defRPr sz="1224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23A3BE2-8086-4E35-8247-F3B09E4265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E8761-A14E-4E6E-B19C-D0ABAA7747FF}" type="datetimeFigureOut">
              <a:rPr lang="zh-CN" altLang="en-US" smtClean="0"/>
              <a:t>2026/9/7 Monday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E7C54C2-2220-4FDD-96AF-9F2C86CF40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A66BEA1-0B68-49F4-8126-59565AC63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10F0F-E077-475B-A7EC-03CDC27F5B8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2368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0EE2D9A-4D63-4D13-A938-865B890BAE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B15C652-FB6D-4495-99FD-2CF2020CD8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3C848E5-5D6E-4B21-AFBD-952EF8C2FF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E8761-A14E-4E6E-B19C-D0ABAA7747FF}" type="datetimeFigureOut">
              <a:rPr lang="zh-CN" altLang="en-US" smtClean="0"/>
              <a:t>2026/9/7 Monday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CEE4833-B907-4159-A907-3691E9E39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E82C599-96CF-4E8C-A960-9EB4F4467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10F0F-E077-475B-A7EC-03CDC27F5B8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5067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06E2D6A-7332-4D52-8A5F-66620CAFD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885" y="1308425"/>
            <a:ext cx="8051006" cy="2183136"/>
          </a:xfrm>
        </p:spPr>
        <p:txBody>
          <a:bodyPr anchor="b"/>
          <a:lstStyle>
            <a:lvl1pPr>
              <a:defRPr sz="4592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A43D52C-39BC-47AE-94CD-82CF9F2436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6885" y="3512214"/>
            <a:ext cx="8051006" cy="1148060"/>
          </a:xfrm>
        </p:spPr>
        <p:txBody>
          <a:bodyPr/>
          <a:lstStyle>
            <a:lvl1pPr marL="0" indent="0">
              <a:buNone/>
              <a:defRPr sz="1837">
                <a:solidFill>
                  <a:schemeClr val="tx1">
                    <a:tint val="75000"/>
                  </a:schemeClr>
                </a:solidFill>
              </a:defRPr>
            </a:lvl1pPr>
            <a:lvl2pPr marL="349895" indent="0">
              <a:buNone/>
              <a:defRPr sz="1531">
                <a:solidFill>
                  <a:schemeClr val="tx1">
                    <a:tint val="75000"/>
                  </a:schemeClr>
                </a:solidFill>
              </a:defRPr>
            </a:lvl2pPr>
            <a:lvl3pPr marL="699790" indent="0">
              <a:buNone/>
              <a:defRPr sz="1378">
                <a:solidFill>
                  <a:schemeClr val="tx1">
                    <a:tint val="75000"/>
                  </a:schemeClr>
                </a:solidFill>
              </a:defRPr>
            </a:lvl3pPr>
            <a:lvl4pPr marL="1049685" indent="0">
              <a:buNone/>
              <a:defRPr sz="1224">
                <a:solidFill>
                  <a:schemeClr val="tx1">
                    <a:tint val="75000"/>
                  </a:schemeClr>
                </a:solidFill>
              </a:defRPr>
            </a:lvl4pPr>
            <a:lvl5pPr marL="1399581" indent="0">
              <a:buNone/>
              <a:defRPr sz="1224">
                <a:solidFill>
                  <a:schemeClr val="tx1">
                    <a:tint val="75000"/>
                  </a:schemeClr>
                </a:solidFill>
              </a:defRPr>
            </a:lvl5pPr>
            <a:lvl6pPr marL="1749476" indent="0">
              <a:buNone/>
              <a:defRPr sz="1224">
                <a:solidFill>
                  <a:schemeClr val="tx1">
                    <a:tint val="75000"/>
                  </a:schemeClr>
                </a:solidFill>
              </a:defRPr>
            </a:lvl6pPr>
            <a:lvl7pPr marL="2099371" indent="0">
              <a:buNone/>
              <a:defRPr sz="1224">
                <a:solidFill>
                  <a:schemeClr val="tx1">
                    <a:tint val="75000"/>
                  </a:schemeClr>
                </a:solidFill>
              </a:defRPr>
            </a:lvl7pPr>
            <a:lvl8pPr marL="2449266" indent="0">
              <a:buNone/>
              <a:defRPr sz="1224">
                <a:solidFill>
                  <a:schemeClr val="tx1">
                    <a:tint val="75000"/>
                  </a:schemeClr>
                </a:solidFill>
              </a:defRPr>
            </a:lvl8pPr>
            <a:lvl9pPr marL="2799161" indent="0">
              <a:buNone/>
              <a:defRPr sz="122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A1D092A-098E-4DFD-A138-477181FF0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E8761-A14E-4E6E-B19C-D0ABAA7747FF}" type="datetimeFigureOut">
              <a:rPr lang="zh-CN" altLang="en-US" smtClean="0"/>
              <a:t>2026/9/7 Monday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6A43998-55BA-47E6-AB26-6413B71991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30C8F9A-AAE2-40E4-9C2C-D3BE50463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10F0F-E077-475B-A7EC-03CDC27F5B8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5787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4DC815C-4CE7-4F66-A70D-4753DBFFB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62951DC-6215-49AA-8B6B-B829990ED4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1747" y="1397110"/>
            <a:ext cx="3967163" cy="332998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6B49AB4A-4D4A-45A9-A091-70A5986759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5590" y="1397110"/>
            <a:ext cx="3967163" cy="332998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13F77B3-E445-439B-B723-4B7071886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E8761-A14E-4E6E-B19C-D0ABAA7747FF}" type="datetimeFigureOut">
              <a:rPr lang="zh-CN" altLang="en-US" smtClean="0"/>
              <a:t>2026/9/7 Monday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1B086ED-AEEF-43C3-8BC0-9EF627F3AE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97B25D9-9CEC-4C27-A193-6CF1EE9B6C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10F0F-E077-475B-A7EC-03CDC27F5B8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8275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81DB74B-24B7-445E-8B3F-4E4D74C577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963" y="279422"/>
            <a:ext cx="8051006" cy="1014424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927FBAD-0D46-4C08-A221-09125D7EA8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2963" y="1286556"/>
            <a:ext cx="3948931" cy="630522"/>
          </a:xfrm>
        </p:spPr>
        <p:txBody>
          <a:bodyPr anchor="b"/>
          <a:lstStyle>
            <a:lvl1pPr marL="0" indent="0">
              <a:buNone/>
              <a:defRPr sz="1837" b="1"/>
            </a:lvl1pPr>
            <a:lvl2pPr marL="349895" indent="0">
              <a:buNone/>
              <a:defRPr sz="1531" b="1"/>
            </a:lvl2pPr>
            <a:lvl3pPr marL="699790" indent="0">
              <a:buNone/>
              <a:defRPr sz="1378" b="1"/>
            </a:lvl3pPr>
            <a:lvl4pPr marL="1049685" indent="0">
              <a:buNone/>
              <a:defRPr sz="1224" b="1"/>
            </a:lvl4pPr>
            <a:lvl5pPr marL="1399581" indent="0">
              <a:buNone/>
              <a:defRPr sz="1224" b="1"/>
            </a:lvl5pPr>
            <a:lvl6pPr marL="1749476" indent="0">
              <a:buNone/>
              <a:defRPr sz="1224" b="1"/>
            </a:lvl6pPr>
            <a:lvl7pPr marL="2099371" indent="0">
              <a:buNone/>
              <a:defRPr sz="1224" b="1"/>
            </a:lvl7pPr>
            <a:lvl8pPr marL="2449266" indent="0">
              <a:buNone/>
              <a:defRPr sz="1224" b="1"/>
            </a:lvl8pPr>
            <a:lvl9pPr marL="2799161" indent="0">
              <a:buNone/>
              <a:defRPr sz="1224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1CD9D70-8FFD-4392-BF95-9293BCB5AA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2963" y="1917078"/>
            <a:ext cx="3948931" cy="281973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5806D686-42CE-4877-80D0-B4686DE440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725591" y="1286556"/>
            <a:ext cx="3968378" cy="630522"/>
          </a:xfrm>
        </p:spPr>
        <p:txBody>
          <a:bodyPr anchor="b"/>
          <a:lstStyle>
            <a:lvl1pPr marL="0" indent="0">
              <a:buNone/>
              <a:defRPr sz="1837" b="1"/>
            </a:lvl1pPr>
            <a:lvl2pPr marL="349895" indent="0">
              <a:buNone/>
              <a:defRPr sz="1531" b="1"/>
            </a:lvl2pPr>
            <a:lvl3pPr marL="699790" indent="0">
              <a:buNone/>
              <a:defRPr sz="1378" b="1"/>
            </a:lvl3pPr>
            <a:lvl4pPr marL="1049685" indent="0">
              <a:buNone/>
              <a:defRPr sz="1224" b="1"/>
            </a:lvl4pPr>
            <a:lvl5pPr marL="1399581" indent="0">
              <a:buNone/>
              <a:defRPr sz="1224" b="1"/>
            </a:lvl5pPr>
            <a:lvl6pPr marL="1749476" indent="0">
              <a:buNone/>
              <a:defRPr sz="1224" b="1"/>
            </a:lvl6pPr>
            <a:lvl7pPr marL="2099371" indent="0">
              <a:buNone/>
              <a:defRPr sz="1224" b="1"/>
            </a:lvl7pPr>
            <a:lvl8pPr marL="2449266" indent="0">
              <a:buNone/>
              <a:defRPr sz="1224" b="1"/>
            </a:lvl8pPr>
            <a:lvl9pPr marL="2799161" indent="0">
              <a:buNone/>
              <a:defRPr sz="1224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36B477F6-2BE7-4B9E-B669-E29E1B86B4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725591" y="1917078"/>
            <a:ext cx="3968378" cy="281973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7FFFC983-EFEE-46CC-850B-01EDAAB60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E8761-A14E-4E6E-B19C-D0ABAA7747FF}" type="datetimeFigureOut">
              <a:rPr lang="zh-CN" altLang="en-US" smtClean="0"/>
              <a:t>2026/9/7 Monday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123B2FA5-AF66-4B87-837F-F3DF17CD07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0B88DD6F-BE62-4CC5-AEB3-3D0D52CA82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10F0F-E077-475B-A7EC-03CDC27F5B8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6265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42852F3-25C1-4ADC-8A86-BFE3D27D81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8F848D5A-7F32-4011-B8FC-971B46E41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E8761-A14E-4E6E-B19C-D0ABAA7747FF}" type="datetimeFigureOut">
              <a:rPr lang="zh-CN" altLang="en-US" smtClean="0"/>
              <a:t>2026/9/7 Monday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70842A71-7C0B-4400-8D31-D229FCADD3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92718B7-ABF8-4E0C-AA99-94641EA416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10F0F-E077-475B-A7EC-03CDC27F5B8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9682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DBF73DF8-7CCC-4698-9827-C6AF8134B0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E8761-A14E-4E6E-B19C-D0ABAA7747FF}" type="datetimeFigureOut">
              <a:rPr lang="zh-CN" altLang="en-US" smtClean="0"/>
              <a:t>2026/9/7 Monday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A652457A-EA83-4AD5-B047-AAFE3B7983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439BB5E-FD23-40A8-B01B-61890AA49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10F0F-E077-475B-A7EC-03CDC27F5B8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2613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0521B09-306A-4124-8DC0-3227907A15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963" y="349885"/>
            <a:ext cx="3010619" cy="1224598"/>
          </a:xfrm>
        </p:spPr>
        <p:txBody>
          <a:bodyPr anchor="b"/>
          <a:lstStyle>
            <a:lvl1pPr>
              <a:defRPr sz="2449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B8ABA44-D5EC-49FE-9B83-C953435D8E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68378" y="755655"/>
            <a:ext cx="4725591" cy="3729677"/>
          </a:xfrm>
        </p:spPr>
        <p:txBody>
          <a:bodyPr/>
          <a:lstStyle>
            <a:lvl1pPr>
              <a:defRPr sz="2449"/>
            </a:lvl1pPr>
            <a:lvl2pPr>
              <a:defRPr sz="2143"/>
            </a:lvl2pPr>
            <a:lvl3pPr>
              <a:defRPr sz="1837"/>
            </a:lvl3pPr>
            <a:lvl4pPr>
              <a:defRPr sz="1531"/>
            </a:lvl4pPr>
            <a:lvl5pPr>
              <a:defRPr sz="1531"/>
            </a:lvl5pPr>
            <a:lvl6pPr>
              <a:defRPr sz="1531"/>
            </a:lvl6pPr>
            <a:lvl7pPr>
              <a:defRPr sz="1531"/>
            </a:lvl7pPr>
            <a:lvl8pPr>
              <a:defRPr sz="1531"/>
            </a:lvl8pPr>
            <a:lvl9pPr>
              <a:defRPr sz="1531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419A97F0-CB04-4B7F-9B57-4533A9708C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2963" y="1574482"/>
            <a:ext cx="3010619" cy="2916924"/>
          </a:xfrm>
        </p:spPr>
        <p:txBody>
          <a:bodyPr/>
          <a:lstStyle>
            <a:lvl1pPr marL="0" indent="0">
              <a:buNone/>
              <a:defRPr sz="1224"/>
            </a:lvl1pPr>
            <a:lvl2pPr marL="349895" indent="0">
              <a:buNone/>
              <a:defRPr sz="1071"/>
            </a:lvl2pPr>
            <a:lvl3pPr marL="699790" indent="0">
              <a:buNone/>
              <a:defRPr sz="918"/>
            </a:lvl3pPr>
            <a:lvl4pPr marL="1049685" indent="0">
              <a:buNone/>
              <a:defRPr sz="765"/>
            </a:lvl4pPr>
            <a:lvl5pPr marL="1399581" indent="0">
              <a:buNone/>
              <a:defRPr sz="765"/>
            </a:lvl5pPr>
            <a:lvl6pPr marL="1749476" indent="0">
              <a:buNone/>
              <a:defRPr sz="765"/>
            </a:lvl6pPr>
            <a:lvl7pPr marL="2099371" indent="0">
              <a:buNone/>
              <a:defRPr sz="765"/>
            </a:lvl7pPr>
            <a:lvl8pPr marL="2449266" indent="0">
              <a:buNone/>
              <a:defRPr sz="765"/>
            </a:lvl8pPr>
            <a:lvl9pPr marL="2799161" indent="0">
              <a:buNone/>
              <a:defRPr sz="765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A107A36-2157-4995-8B3D-4748C8C972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E8761-A14E-4E6E-B19C-D0ABAA7747FF}" type="datetimeFigureOut">
              <a:rPr lang="zh-CN" altLang="en-US" smtClean="0"/>
              <a:t>2026/9/7 Monday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7BFA846-AA4D-4977-A954-A271B57CD7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2B3FF89-200A-4DDF-B0BC-A57076407C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10F0F-E077-475B-A7EC-03CDC27F5B8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5727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FE6B33F-F7AC-453B-BEB1-6A8CF22FF7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963" y="349885"/>
            <a:ext cx="3010619" cy="1224598"/>
          </a:xfrm>
        </p:spPr>
        <p:txBody>
          <a:bodyPr anchor="b"/>
          <a:lstStyle>
            <a:lvl1pPr>
              <a:defRPr sz="2449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C1E8E558-CE0D-4D89-AA9D-4AB1629AD4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968378" y="755655"/>
            <a:ext cx="4725591" cy="3729677"/>
          </a:xfrm>
        </p:spPr>
        <p:txBody>
          <a:bodyPr/>
          <a:lstStyle>
            <a:lvl1pPr marL="0" indent="0">
              <a:buNone/>
              <a:defRPr sz="2449"/>
            </a:lvl1pPr>
            <a:lvl2pPr marL="349895" indent="0">
              <a:buNone/>
              <a:defRPr sz="2143"/>
            </a:lvl2pPr>
            <a:lvl3pPr marL="699790" indent="0">
              <a:buNone/>
              <a:defRPr sz="1837"/>
            </a:lvl3pPr>
            <a:lvl4pPr marL="1049685" indent="0">
              <a:buNone/>
              <a:defRPr sz="1531"/>
            </a:lvl4pPr>
            <a:lvl5pPr marL="1399581" indent="0">
              <a:buNone/>
              <a:defRPr sz="1531"/>
            </a:lvl5pPr>
            <a:lvl6pPr marL="1749476" indent="0">
              <a:buNone/>
              <a:defRPr sz="1531"/>
            </a:lvl6pPr>
            <a:lvl7pPr marL="2099371" indent="0">
              <a:buNone/>
              <a:defRPr sz="1531"/>
            </a:lvl7pPr>
            <a:lvl8pPr marL="2449266" indent="0">
              <a:buNone/>
              <a:defRPr sz="1531"/>
            </a:lvl8pPr>
            <a:lvl9pPr marL="2799161" indent="0">
              <a:buNone/>
              <a:defRPr sz="1531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B24FECB9-4A72-4D16-AEA7-BC7E1842CE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2963" y="1574482"/>
            <a:ext cx="3010619" cy="2916924"/>
          </a:xfrm>
        </p:spPr>
        <p:txBody>
          <a:bodyPr/>
          <a:lstStyle>
            <a:lvl1pPr marL="0" indent="0">
              <a:buNone/>
              <a:defRPr sz="1224"/>
            </a:lvl1pPr>
            <a:lvl2pPr marL="349895" indent="0">
              <a:buNone/>
              <a:defRPr sz="1071"/>
            </a:lvl2pPr>
            <a:lvl3pPr marL="699790" indent="0">
              <a:buNone/>
              <a:defRPr sz="918"/>
            </a:lvl3pPr>
            <a:lvl4pPr marL="1049685" indent="0">
              <a:buNone/>
              <a:defRPr sz="765"/>
            </a:lvl4pPr>
            <a:lvl5pPr marL="1399581" indent="0">
              <a:buNone/>
              <a:defRPr sz="765"/>
            </a:lvl5pPr>
            <a:lvl6pPr marL="1749476" indent="0">
              <a:buNone/>
              <a:defRPr sz="765"/>
            </a:lvl6pPr>
            <a:lvl7pPr marL="2099371" indent="0">
              <a:buNone/>
              <a:defRPr sz="765"/>
            </a:lvl7pPr>
            <a:lvl8pPr marL="2449266" indent="0">
              <a:buNone/>
              <a:defRPr sz="765"/>
            </a:lvl8pPr>
            <a:lvl9pPr marL="2799161" indent="0">
              <a:buNone/>
              <a:defRPr sz="765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161F43C-7AF4-4330-B3B2-F016011E60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E8761-A14E-4E6E-B19C-D0ABAA7747FF}" type="datetimeFigureOut">
              <a:rPr lang="zh-CN" altLang="en-US" smtClean="0"/>
              <a:t>2026/9/7 Monday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47311BE-13A1-47A3-99B1-008534967B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EF945F3-B6AF-4A0C-9B18-ABA257A92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10F0F-E077-475B-A7EC-03CDC27F5B8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137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7CA318F-0DBF-45E0-90D5-136565C553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A2E66812-0B9A-4A58-9468-3979E993C3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522063B-907C-413F-A4CE-E212B78089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E8761-A14E-4E6E-B19C-D0ABAA7747FF}" type="datetimeFigureOut">
              <a:rPr lang="zh-CN" altLang="en-US" smtClean="0"/>
              <a:t>2026/9/7 Monday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46F4393-2C42-42FA-9D36-F7E9965D2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D87D32D-23B5-4784-9609-51F0849B6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10F0F-E077-475B-A7EC-03CDC27F5B8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5338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96E22797-C0B6-4915-BE78-CC807812655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80001" y="279422"/>
            <a:ext cx="2012752" cy="444767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9B7F8D00-25E2-40C5-AA11-F5279C1C5B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41747" y="279422"/>
            <a:ext cx="5921573" cy="444767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8408FE1-BE88-465D-9061-F051E05ED7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E8761-A14E-4E6E-B19C-D0ABAA7747FF}" type="datetimeFigureOut">
              <a:rPr lang="zh-CN" altLang="en-US" smtClean="0"/>
              <a:t>2026/9/7 Monday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BAC08D0-E6F2-4C52-8BB3-CABA848BF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6822A45-3FF8-497B-AD7A-C0DF0AABA3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10F0F-E077-475B-A7EC-03CDC27F5B8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6764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8C0D0E65-3A2E-4AA5-91F0-0304C02C84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747" y="279422"/>
            <a:ext cx="8051006" cy="10144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5BA7F7A-4A94-45E3-B544-11D818100E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1747" y="1397110"/>
            <a:ext cx="8051006" cy="33299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5DC294F-BDDF-4EEE-8C8C-646191F1CC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41747" y="4864374"/>
            <a:ext cx="2100263" cy="2794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1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3E8761-A14E-4E6E-B19C-D0ABAA7747FF}" type="datetimeFigureOut">
              <a:rPr lang="zh-CN" altLang="en-US" smtClean="0"/>
              <a:t>2026/9/7 Monday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A4A6414-4759-48C2-AB98-5DF25A49E1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92053" y="4864374"/>
            <a:ext cx="3150394" cy="2794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1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D1D8F7A-B643-4CD8-BFB7-45FB062CAE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92490" y="4864374"/>
            <a:ext cx="2100263" cy="2794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1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410F0F-E077-475B-A7EC-03CDC27F5B8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3084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699790" rtl="0" eaLnBrk="1" latinLnBrk="0" hangingPunct="1">
        <a:lnSpc>
          <a:spcPct val="90000"/>
        </a:lnSpc>
        <a:spcBef>
          <a:spcPct val="0"/>
        </a:spcBef>
        <a:buNone/>
        <a:defRPr sz="33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4948" indent="-174948" algn="l" defTabSz="699790" rtl="0" eaLnBrk="1" latinLnBrk="0" hangingPunct="1">
        <a:lnSpc>
          <a:spcPct val="90000"/>
        </a:lnSpc>
        <a:spcBef>
          <a:spcPts val="765"/>
        </a:spcBef>
        <a:buFont typeface="Arial" panose="020B0604020202020204" pitchFamily="34" charset="0"/>
        <a:buChar char="•"/>
        <a:defRPr sz="2143" kern="1200">
          <a:solidFill>
            <a:schemeClr val="tx1"/>
          </a:solidFill>
          <a:latin typeface="+mn-lt"/>
          <a:ea typeface="+mn-ea"/>
          <a:cs typeface="+mn-cs"/>
        </a:defRPr>
      </a:lvl1pPr>
      <a:lvl2pPr marL="524843" indent="-174948" algn="l" defTabSz="699790" rtl="0" eaLnBrk="1" latinLnBrk="0" hangingPunct="1">
        <a:lnSpc>
          <a:spcPct val="90000"/>
        </a:lnSpc>
        <a:spcBef>
          <a:spcPts val="383"/>
        </a:spcBef>
        <a:buFont typeface="Arial" panose="020B0604020202020204" pitchFamily="34" charset="0"/>
        <a:buChar char="•"/>
        <a:defRPr sz="1837" kern="1200">
          <a:solidFill>
            <a:schemeClr val="tx1"/>
          </a:solidFill>
          <a:latin typeface="+mn-lt"/>
          <a:ea typeface="+mn-ea"/>
          <a:cs typeface="+mn-cs"/>
        </a:defRPr>
      </a:lvl2pPr>
      <a:lvl3pPr marL="874738" indent="-174948" algn="l" defTabSz="699790" rtl="0" eaLnBrk="1" latinLnBrk="0" hangingPunct="1">
        <a:lnSpc>
          <a:spcPct val="90000"/>
        </a:lnSpc>
        <a:spcBef>
          <a:spcPts val="383"/>
        </a:spcBef>
        <a:buFont typeface="Arial" panose="020B0604020202020204" pitchFamily="34" charset="0"/>
        <a:buChar char="•"/>
        <a:defRPr sz="1531" kern="1200">
          <a:solidFill>
            <a:schemeClr val="tx1"/>
          </a:solidFill>
          <a:latin typeface="+mn-lt"/>
          <a:ea typeface="+mn-ea"/>
          <a:cs typeface="+mn-cs"/>
        </a:defRPr>
      </a:lvl3pPr>
      <a:lvl4pPr marL="1224633" indent="-174948" algn="l" defTabSz="699790" rtl="0" eaLnBrk="1" latinLnBrk="0" hangingPunct="1">
        <a:lnSpc>
          <a:spcPct val="90000"/>
        </a:lnSpc>
        <a:spcBef>
          <a:spcPts val="383"/>
        </a:spcBef>
        <a:buFont typeface="Arial" panose="020B0604020202020204" pitchFamily="34" charset="0"/>
        <a:buChar char="•"/>
        <a:defRPr sz="1378" kern="1200">
          <a:solidFill>
            <a:schemeClr val="tx1"/>
          </a:solidFill>
          <a:latin typeface="+mn-lt"/>
          <a:ea typeface="+mn-ea"/>
          <a:cs typeface="+mn-cs"/>
        </a:defRPr>
      </a:lvl4pPr>
      <a:lvl5pPr marL="1574528" indent="-174948" algn="l" defTabSz="699790" rtl="0" eaLnBrk="1" latinLnBrk="0" hangingPunct="1">
        <a:lnSpc>
          <a:spcPct val="90000"/>
        </a:lnSpc>
        <a:spcBef>
          <a:spcPts val="383"/>
        </a:spcBef>
        <a:buFont typeface="Arial" panose="020B0604020202020204" pitchFamily="34" charset="0"/>
        <a:buChar char="•"/>
        <a:defRPr sz="1378" kern="1200">
          <a:solidFill>
            <a:schemeClr val="tx1"/>
          </a:solidFill>
          <a:latin typeface="+mn-lt"/>
          <a:ea typeface="+mn-ea"/>
          <a:cs typeface="+mn-cs"/>
        </a:defRPr>
      </a:lvl5pPr>
      <a:lvl6pPr marL="1924423" indent="-174948" algn="l" defTabSz="699790" rtl="0" eaLnBrk="1" latinLnBrk="0" hangingPunct="1">
        <a:lnSpc>
          <a:spcPct val="90000"/>
        </a:lnSpc>
        <a:spcBef>
          <a:spcPts val="383"/>
        </a:spcBef>
        <a:buFont typeface="Arial" panose="020B0604020202020204" pitchFamily="34" charset="0"/>
        <a:buChar char="•"/>
        <a:defRPr sz="1378" kern="1200">
          <a:solidFill>
            <a:schemeClr val="tx1"/>
          </a:solidFill>
          <a:latin typeface="+mn-lt"/>
          <a:ea typeface="+mn-ea"/>
          <a:cs typeface="+mn-cs"/>
        </a:defRPr>
      </a:lvl6pPr>
      <a:lvl7pPr marL="2274319" indent="-174948" algn="l" defTabSz="699790" rtl="0" eaLnBrk="1" latinLnBrk="0" hangingPunct="1">
        <a:lnSpc>
          <a:spcPct val="90000"/>
        </a:lnSpc>
        <a:spcBef>
          <a:spcPts val="383"/>
        </a:spcBef>
        <a:buFont typeface="Arial" panose="020B0604020202020204" pitchFamily="34" charset="0"/>
        <a:buChar char="•"/>
        <a:defRPr sz="1378" kern="1200">
          <a:solidFill>
            <a:schemeClr val="tx1"/>
          </a:solidFill>
          <a:latin typeface="+mn-lt"/>
          <a:ea typeface="+mn-ea"/>
          <a:cs typeface="+mn-cs"/>
        </a:defRPr>
      </a:lvl7pPr>
      <a:lvl8pPr marL="2624214" indent="-174948" algn="l" defTabSz="699790" rtl="0" eaLnBrk="1" latinLnBrk="0" hangingPunct="1">
        <a:lnSpc>
          <a:spcPct val="90000"/>
        </a:lnSpc>
        <a:spcBef>
          <a:spcPts val="383"/>
        </a:spcBef>
        <a:buFont typeface="Arial" panose="020B0604020202020204" pitchFamily="34" charset="0"/>
        <a:buChar char="•"/>
        <a:defRPr sz="1378" kern="1200">
          <a:solidFill>
            <a:schemeClr val="tx1"/>
          </a:solidFill>
          <a:latin typeface="+mn-lt"/>
          <a:ea typeface="+mn-ea"/>
          <a:cs typeface="+mn-cs"/>
        </a:defRPr>
      </a:lvl8pPr>
      <a:lvl9pPr marL="2974109" indent="-174948" algn="l" defTabSz="699790" rtl="0" eaLnBrk="1" latinLnBrk="0" hangingPunct="1">
        <a:lnSpc>
          <a:spcPct val="90000"/>
        </a:lnSpc>
        <a:spcBef>
          <a:spcPts val="383"/>
        </a:spcBef>
        <a:buFont typeface="Arial" panose="020B0604020202020204" pitchFamily="34" charset="0"/>
        <a:buChar char="•"/>
        <a:defRPr sz="13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99790" rtl="0" eaLnBrk="1" latinLnBrk="0" hangingPunct="1">
        <a:defRPr sz="1378" kern="1200">
          <a:solidFill>
            <a:schemeClr val="tx1"/>
          </a:solidFill>
          <a:latin typeface="+mn-lt"/>
          <a:ea typeface="+mn-ea"/>
          <a:cs typeface="+mn-cs"/>
        </a:defRPr>
      </a:lvl1pPr>
      <a:lvl2pPr marL="349895" algn="l" defTabSz="699790" rtl="0" eaLnBrk="1" latinLnBrk="0" hangingPunct="1">
        <a:defRPr sz="1378" kern="1200">
          <a:solidFill>
            <a:schemeClr val="tx1"/>
          </a:solidFill>
          <a:latin typeface="+mn-lt"/>
          <a:ea typeface="+mn-ea"/>
          <a:cs typeface="+mn-cs"/>
        </a:defRPr>
      </a:lvl2pPr>
      <a:lvl3pPr marL="699790" algn="l" defTabSz="699790" rtl="0" eaLnBrk="1" latinLnBrk="0" hangingPunct="1">
        <a:defRPr sz="1378" kern="1200">
          <a:solidFill>
            <a:schemeClr val="tx1"/>
          </a:solidFill>
          <a:latin typeface="+mn-lt"/>
          <a:ea typeface="+mn-ea"/>
          <a:cs typeface="+mn-cs"/>
        </a:defRPr>
      </a:lvl3pPr>
      <a:lvl4pPr marL="1049685" algn="l" defTabSz="699790" rtl="0" eaLnBrk="1" latinLnBrk="0" hangingPunct="1">
        <a:defRPr sz="1378" kern="1200">
          <a:solidFill>
            <a:schemeClr val="tx1"/>
          </a:solidFill>
          <a:latin typeface="+mn-lt"/>
          <a:ea typeface="+mn-ea"/>
          <a:cs typeface="+mn-cs"/>
        </a:defRPr>
      </a:lvl4pPr>
      <a:lvl5pPr marL="1399581" algn="l" defTabSz="699790" rtl="0" eaLnBrk="1" latinLnBrk="0" hangingPunct="1">
        <a:defRPr sz="1378" kern="1200">
          <a:solidFill>
            <a:schemeClr val="tx1"/>
          </a:solidFill>
          <a:latin typeface="+mn-lt"/>
          <a:ea typeface="+mn-ea"/>
          <a:cs typeface="+mn-cs"/>
        </a:defRPr>
      </a:lvl5pPr>
      <a:lvl6pPr marL="1749476" algn="l" defTabSz="699790" rtl="0" eaLnBrk="1" latinLnBrk="0" hangingPunct="1">
        <a:defRPr sz="1378" kern="1200">
          <a:solidFill>
            <a:schemeClr val="tx1"/>
          </a:solidFill>
          <a:latin typeface="+mn-lt"/>
          <a:ea typeface="+mn-ea"/>
          <a:cs typeface="+mn-cs"/>
        </a:defRPr>
      </a:lvl6pPr>
      <a:lvl7pPr marL="2099371" algn="l" defTabSz="699790" rtl="0" eaLnBrk="1" latinLnBrk="0" hangingPunct="1">
        <a:defRPr sz="1378" kern="1200">
          <a:solidFill>
            <a:schemeClr val="tx1"/>
          </a:solidFill>
          <a:latin typeface="+mn-lt"/>
          <a:ea typeface="+mn-ea"/>
          <a:cs typeface="+mn-cs"/>
        </a:defRPr>
      </a:lvl7pPr>
      <a:lvl8pPr marL="2449266" algn="l" defTabSz="699790" rtl="0" eaLnBrk="1" latinLnBrk="0" hangingPunct="1">
        <a:defRPr sz="1378" kern="1200">
          <a:solidFill>
            <a:schemeClr val="tx1"/>
          </a:solidFill>
          <a:latin typeface="+mn-lt"/>
          <a:ea typeface="+mn-ea"/>
          <a:cs typeface="+mn-cs"/>
        </a:defRPr>
      </a:lvl8pPr>
      <a:lvl9pPr marL="2799161" algn="l" defTabSz="699790" rtl="0" eaLnBrk="1" latinLnBrk="0" hangingPunct="1">
        <a:defRPr sz="13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image" Target="../media/image2.png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>
            <a:extLst>
              <a:ext uri="{FF2B5EF4-FFF2-40B4-BE49-F238E27FC236}">
                <a16:creationId xmlns:a16="http://schemas.microsoft.com/office/drawing/2014/main" id="{20AA5519-F550-4915-AC17-32817C5197E1}"/>
              </a:ext>
            </a:extLst>
          </p:cNvPr>
          <p:cNvGrpSpPr/>
          <p:nvPr/>
        </p:nvGrpSpPr>
        <p:grpSpPr>
          <a:xfrm>
            <a:off x="-201043" y="-665851"/>
            <a:ext cx="9736585" cy="6579975"/>
            <a:chOff x="-5715000" y="-6019800"/>
            <a:chExt cx="25031700" cy="16916400"/>
          </a:xfrm>
        </p:grpSpPr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367A57E6-7A80-4CDC-8025-E468EA9ACEA5}"/>
                </a:ext>
              </a:extLst>
            </p:cNvPr>
            <p:cNvGrpSpPr/>
            <p:nvPr/>
          </p:nvGrpSpPr>
          <p:grpSpPr>
            <a:xfrm>
              <a:off x="-5715000" y="-6019800"/>
              <a:ext cx="419100" cy="16916400"/>
              <a:chOff x="-5715000" y="-6019800"/>
              <a:chExt cx="419100" cy="16916400"/>
            </a:xfrm>
          </p:grpSpPr>
          <p:sp>
            <p:nvSpPr>
              <p:cNvPr id="2" name="椭圆 1">
                <a:extLst>
                  <a:ext uri="{FF2B5EF4-FFF2-40B4-BE49-F238E27FC236}">
                    <a16:creationId xmlns:a16="http://schemas.microsoft.com/office/drawing/2014/main" id="{8A2CF572-3A89-4FEF-8D64-25F7C8E98B64}"/>
                  </a:ext>
                </a:extLst>
              </p:cNvPr>
              <p:cNvSpPr/>
              <p:nvPr/>
            </p:nvSpPr>
            <p:spPr>
              <a:xfrm>
                <a:off x="-5715000" y="-6019800"/>
                <a:ext cx="419100" cy="419100"/>
              </a:xfrm>
              <a:prstGeom prst="ellipse">
                <a:avLst/>
              </a:prstGeom>
              <a:solidFill>
                <a:srgbClr val="E6E6E6"/>
              </a:solidFill>
              <a:ln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99790"/>
                <a:endParaRPr lang="zh-CN" altLang="en-US" sz="1378">
                  <a:solidFill>
                    <a:prstClr val="white"/>
                  </a:solidFill>
                  <a:latin typeface="等线" panose="020F0502020204030204"/>
                  <a:ea typeface="等线" panose="02010600030101010101" pitchFamily="2" charset="-122"/>
                </a:endParaRPr>
              </a:p>
            </p:txBody>
          </p:sp>
          <p:sp>
            <p:nvSpPr>
              <p:cNvPr id="3" name="椭圆 2">
                <a:extLst>
                  <a:ext uri="{FF2B5EF4-FFF2-40B4-BE49-F238E27FC236}">
                    <a16:creationId xmlns:a16="http://schemas.microsoft.com/office/drawing/2014/main" id="{277981A5-BF8D-44FA-97A5-793345BF79D9}"/>
                  </a:ext>
                </a:extLst>
              </p:cNvPr>
              <p:cNvSpPr/>
              <p:nvPr/>
            </p:nvSpPr>
            <p:spPr>
              <a:xfrm>
                <a:off x="-5715000" y="10477500"/>
                <a:ext cx="419100" cy="419100"/>
              </a:xfrm>
              <a:prstGeom prst="ellipse">
                <a:avLst/>
              </a:prstGeom>
              <a:solidFill>
                <a:srgbClr val="E6E6E6"/>
              </a:solidFill>
              <a:ln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99790"/>
                <a:endParaRPr lang="zh-CN" altLang="en-US" sz="1378">
                  <a:solidFill>
                    <a:prstClr val="white"/>
                  </a:solidFill>
                  <a:latin typeface="等线" panose="020F0502020204030204"/>
                  <a:ea typeface="等线" panose="02010600030101010101" pitchFamily="2" charset="-122"/>
                </a:endParaRPr>
              </a:p>
            </p:txBody>
          </p:sp>
        </p:grpSp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id="{9BE4D31F-D84C-4C87-90ED-E8B0C768EC4B}"/>
                </a:ext>
              </a:extLst>
            </p:cNvPr>
            <p:cNvGrpSpPr/>
            <p:nvPr/>
          </p:nvGrpSpPr>
          <p:grpSpPr>
            <a:xfrm>
              <a:off x="18897600" y="-6019800"/>
              <a:ext cx="419100" cy="16916400"/>
              <a:chOff x="-5715000" y="-6019800"/>
              <a:chExt cx="419100" cy="16916400"/>
            </a:xfrm>
          </p:grpSpPr>
          <p:sp>
            <p:nvSpPr>
              <p:cNvPr id="6" name="椭圆 5">
                <a:extLst>
                  <a:ext uri="{FF2B5EF4-FFF2-40B4-BE49-F238E27FC236}">
                    <a16:creationId xmlns:a16="http://schemas.microsoft.com/office/drawing/2014/main" id="{308C419C-36B9-4CEE-8057-CA604CEFB8F8}"/>
                  </a:ext>
                </a:extLst>
              </p:cNvPr>
              <p:cNvSpPr/>
              <p:nvPr/>
            </p:nvSpPr>
            <p:spPr>
              <a:xfrm>
                <a:off x="-5715000" y="-6019800"/>
                <a:ext cx="419100" cy="419100"/>
              </a:xfrm>
              <a:prstGeom prst="ellipse">
                <a:avLst/>
              </a:prstGeom>
              <a:solidFill>
                <a:srgbClr val="E6E6E6"/>
              </a:solidFill>
              <a:ln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99790"/>
                <a:endParaRPr lang="zh-CN" altLang="en-US" sz="1378">
                  <a:solidFill>
                    <a:prstClr val="white"/>
                  </a:solidFill>
                  <a:latin typeface="等线" panose="020F0502020204030204"/>
                  <a:ea typeface="等线" panose="02010600030101010101" pitchFamily="2" charset="-122"/>
                </a:endParaRPr>
              </a:p>
            </p:txBody>
          </p:sp>
          <p:sp>
            <p:nvSpPr>
              <p:cNvPr id="7" name="椭圆 6">
                <a:extLst>
                  <a:ext uri="{FF2B5EF4-FFF2-40B4-BE49-F238E27FC236}">
                    <a16:creationId xmlns:a16="http://schemas.microsoft.com/office/drawing/2014/main" id="{5B93CBC0-901F-4966-8483-E5872EC634F9}"/>
                  </a:ext>
                </a:extLst>
              </p:cNvPr>
              <p:cNvSpPr/>
              <p:nvPr/>
            </p:nvSpPr>
            <p:spPr>
              <a:xfrm>
                <a:off x="-5715000" y="10477500"/>
                <a:ext cx="419100" cy="419100"/>
              </a:xfrm>
              <a:prstGeom prst="ellipse">
                <a:avLst/>
              </a:prstGeom>
              <a:solidFill>
                <a:srgbClr val="E6E6E6"/>
              </a:solidFill>
              <a:ln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99790"/>
                <a:endParaRPr lang="zh-CN" altLang="en-US" sz="1378">
                  <a:solidFill>
                    <a:prstClr val="white"/>
                  </a:solidFill>
                  <a:latin typeface="等线" panose="020F0502020204030204"/>
                  <a:ea typeface="等线" panose="02010600030101010101" pitchFamily="2" charset="-122"/>
                </a:endParaRPr>
              </a:p>
            </p:txBody>
          </p:sp>
        </p:grpSp>
      </p:grpSp>
      <p:pic>
        <p:nvPicPr>
          <p:cNvPr id="12" name="图片 11">
            <a:extLst>
              <a:ext uri="{FF2B5EF4-FFF2-40B4-BE49-F238E27FC236}">
                <a16:creationId xmlns:a16="http://schemas.microsoft.com/office/drawing/2014/main" id="{7BE8A991-DA97-4224-BC76-9124CECECD0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72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5559" r="5559"/>
          <a:stretch/>
        </p:blipFill>
        <p:spPr>
          <a:xfrm>
            <a:off x="2117" y="164"/>
            <a:ext cx="9330267" cy="5247946"/>
          </a:xfrm>
          <a:custGeom>
            <a:avLst/>
            <a:gdLst>
              <a:gd name="connsiteX0" fmla="*/ 0 w 12192000"/>
              <a:gd name="connsiteY0" fmla="*/ 0 h 6857570"/>
              <a:gd name="connsiteX1" fmla="*/ 12192000 w 12192000"/>
              <a:gd name="connsiteY1" fmla="*/ 0 h 6857570"/>
              <a:gd name="connsiteX2" fmla="*/ 12192000 w 12192000"/>
              <a:gd name="connsiteY2" fmla="*/ 6857570 h 6857570"/>
              <a:gd name="connsiteX3" fmla="*/ 0 w 12192000"/>
              <a:gd name="connsiteY3" fmla="*/ 6857570 h 6857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7570">
                <a:moveTo>
                  <a:pt x="0" y="0"/>
                </a:moveTo>
                <a:lnTo>
                  <a:pt x="12192000" y="0"/>
                </a:lnTo>
                <a:lnTo>
                  <a:pt x="12192000" y="6857570"/>
                </a:lnTo>
                <a:lnTo>
                  <a:pt x="0" y="6857570"/>
                </a:lnTo>
                <a:close/>
              </a:path>
            </a:pathLst>
          </a:cu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150C8AE8-861F-64B3-E4AC-74F1A01BBC61}"/>
              </a:ext>
            </a:extLst>
          </p:cNvPr>
          <p:cNvSpPr txBox="1"/>
          <p:nvPr/>
        </p:nvSpPr>
        <p:spPr>
          <a:xfrm>
            <a:off x="759072" y="1453537"/>
            <a:ext cx="8433704" cy="19649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4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以作风建设新成效</a:t>
            </a:r>
            <a:endParaRPr lang="en-US" altLang="zh-CN" sz="44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4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奋力开创中国式现代化新局面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2D2F62C9-7840-A60D-CF6A-D0EF66AAC26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145" y="228600"/>
            <a:ext cx="1263193" cy="37895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2376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141463;"/>
</p:tagLst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C90100"/>
        </a:solidFill>
        <a:ln>
          <a:noFill/>
        </a:ln>
        <a:effectLst>
          <a:outerShdw blurRad="508000" dist="101600" dir="2700000" sx="102000" sy="102000" algn="tl" rotWithShape="0">
            <a:prstClr val="black">
              <a:alpha val="15000"/>
            </a:prstClr>
          </a:outerShdw>
        </a:effectLst>
      </a:spPr>
      <a:bodyPr rtlCol="0" anchor="ctr"/>
      <a:lstStyle>
        <a:defPPr algn="ctr">
          <a:defRPr dirty="0" smtClean="0">
            <a:solidFill>
              <a:schemeClr val="bg1"/>
            </a:solidFill>
            <a:latin typeface="字魂176号-创粗圆" panose="00000500000000000000" pitchFamily="2" charset="-122"/>
            <a:ea typeface="字魂176号-创粗圆" panose="00000500000000000000" pitchFamily="2" charset="-12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377</TotalTime>
  <Words>11</Words>
  <Application>Microsoft Office PowerPoint</Application>
  <PresentationFormat>自定义</PresentationFormat>
  <Paragraphs>3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等线</vt:lpstr>
      <vt:lpstr>等线 Light</vt:lpstr>
      <vt:lpstr>黑体</vt:lpstr>
      <vt:lpstr>Arial</vt:lpstr>
      <vt:lpstr>1_Office 主题​​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dreamsummit</cp:lastModifiedBy>
  <cp:revision>202</cp:revision>
  <dcterms:created xsi:type="dcterms:W3CDTF">2026-08-31T03:50:17Z</dcterms:created>
  <dcterms:modified xsi:type="dcterms:W3CDTF">2026-09-07T07:09:52Z</dcterms:modified>
</cp:coreProperties>
</file>