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2" r:id="rId2"/>
  </p:sldIdLst>
  <p:sldSz cx="12192000" cy="6858000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63C1"/>
    <a:srgbClr val="0F57A6"/>
    <a:srgbClr val="01527F"/>
    <a:srgbClr val="011C27"/>
    <a:srgbClr val="216F58"/>
    <a:srgbClr val="FCF7DA"/>
    <a:srgbClr val="DF2123"/>
    <a:srgbClr val="F49E00"/>
    <a:srgbClr val="4256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40" autoAdjust="0"/>
    <p:restoredTop sz="96271"/>
  </p:normalViewPr>
  <p:slideViewPr>
    <p:cSldViewPr snapToGrid="0" snapToObjects="1">
      <p:cViewPr varScale="1">
        <p:scale>
          <a:sx n="90" d="100"/>
          <a:sy n="90" d="100"/>
        </p:scale>
        <p:origin x="35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96" d="100"/>
        <a:sy n="196" d="100"/>
      </p:scale>
      <p:origin x="0" y="0"/>
    </p:cViewPr>
  </p:sorterViewPr>
  <p:notesViewPr>
    <p:cSldViewPr snapToGrid="0" snapToObjects="1">
      <p:cViewPr varScale="1">
        <p:scale>
          <a:sx n="95" d="100"/>
          <a:sy n="95" d="100"/>
        </p:scale>
        <p:origin x="250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B3C7D-7ED1-A34F-BCFC-1C01389AE58C}" type="datetimeFigureOut">
              <a:rPr kumimoji="1" lang="zh-CN" altLang="en-US" smtClean="0"/>
              <a:t>2026/9/10 Thursday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ED8CE-3D9F-CA47-A17E-9AD879C3B1C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0302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CF2CF-5EF1-D24F-8F8B-C67282AA038A}" type="datetimeFigureOut">
              <a:rPr kumimoji="1" lang="zh-CN" altLang="en-US" smtClean="0"/>
              <a:t>2026/9/10 Thursday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70782-008B-5B48-B01C-A994AC4AA0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636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143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形状 1">
            <a:extLst>
              <a:ext uri="{FF2B5EF4-FFF2-40B4-BE49-F238E27FC236}">
                <a16:creationId xmlns:a16="http://schemas.microsoft.com/office/drawing/2014/main" id="{B62F89EB-6696-A880-075C-6334A33C6C29}"/>
              </a:ext>
            </a:extLst>
          </p:cNvPr>
          <p:cNvSpPr/>
          <p:nvPr userDrawn="1"/>
        </p:nvSpPr>
        <p:spPr>
          <a:xfrm rot="10800000" flipH="1">
            <a:off x="0" y="0"/>
            <a:ext cx="897249" cy="892098"/>
          </a:xfrm>
          <a:custGeom>
            <a:avLst/>
            <a:gdLst>
              <a:gd name="csX0" fmla="*/ 0 w 2342297"/>
              <a:gd name="csY0" fmla="*/ 0 h 2328849"/>
              <a:gd name="csX1" fmla="*/ 359587 w 2342297"/>
              <a:gd name="csY1" fmla="*/ 0 h 2328849"/>
              <a:gd name="csX2" fmla="*/ 2342297 w 2342297"/>
              <a:gd name="csY2" fmla="*/ 1982710 h 2328849"/>
              <a:gd name="csX3" fmla="*/ 2342297 w 2342297"/>
              <a:gd name="csY3" fmla="*/ 2328849 h 2328849"/>
              <a:gd name="csX4" fmla="*/ 0 w 2342297"/>
              <a:gd name="csY4" fmla="*/ 2328849 h 2328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342297" h="2328849">
                <a:moveTo>
                  <a:pt x="0" y="0"/>
                </a:moveTo>
                <a:lnTo>
                  <a:pt x="359587" y="0"/>
                </a:lnTo>
                <a:cubicBezTo>
                  <a:pt x="1454607" y="0"/>
                  <a:pt x="2342297" y="887690"/>
                  <a:pt x="2342297" y="1982710"/>
                </a:cubicBezTo>
                <a:lnTo>
                  <a:pt x="2342297" y="2328849"/>
                </a:lnTo>
                <a:lnTo>
                  <a:pt x="0" y="2328849"/>
                </a:lnTo>
                <a:close/>
              </a:path>
            </a:pathLst>
          </a:custGeom>
          <a:gradFill>
            <a:gsLst>
              <a:gs pos="0">
                <a:srgbClr val="1163C1"/>
              </a:gs>
              <a:gs pos="100000">
                <a:srgbClr val="0F57A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37" name="任意形状 36">
            <a:extLst>
              <a:ext uri="{FF2B5EF4-FFF2-40B4-BE49-F238E27FC236}">
                <a16:creationId xmlns:a16="http://schemas.microsoft.com/office/drawing/2014/main" id="{AB0CA355-491A-CF70-9192-81ED91A812DD}"/>
              </a:ext>
            </a:extLst>
          </p:cNvPr>
          <p:cNvSpPr/>
          <p:nvPr userDrawn="1"/>
        </p:nvSpPr>
        <p:spPr>
          <a:xfrm flipH="1">
            <a:off x="111510" y="100360"/>
            <a:ext cx="11968978" cy="6647985"/>
          </a:xfrm>
          <a:custGeom>
            <a:avLst/>
            <a:gdLst>
              <a:gd name="csX0" fmla="*/ 11048741 w 11968978"/>
              <a:gd name="csY0" fmla="*/ 0 h 6647985"/>
              <a:gd name="csX1" fmla="*/ 7724079 w 11968978"/>
              <a:gd name="csY1" fmla="*/ 0 h 6647985"/>
              <a:gd name="csX2" fmla="*/ 7406610 w 11968978"/>
              <a:gd name="csY2" fmla="*/ 0 h 6647985"/>
              <a:gd name="csX3" fmla="*/ 4783873 w 11968978"/>
              <a:gd name="csY3" fmla="*/ 0 h 6647985"/>
              <a:gd name="csX4" fmla="*/ 4299137 w 11968978"/>
              <a:gd name="csY4" fmla="*/ 0 h 6647985"/>
              <a:gd name="csX5" fmla="*/ 3479180 w 11968978"/>
              <a:gd name="csY5" fmla="*/ 0 h 6647985"/>
              <a:gd name="csX6" fmla="*/ 3161711 w 11968978"/>
              <a:gd name="csY6" fmla="*/ 0 h 6647985"/>
              <a:gd name="csX7" fmla="*/ 54238 w 11968978"/>
              <a:gd name="csY7" fmla="*/ 0 h 6647985"/>
              <a:gd name="csX8" fmla="*/ 0 w 11968978"/>
              <a:gd name="csY8" fmla="*/ 54278 h 6647985"/>
              <a:gd name="csX9" fmla="*/ 0 w 11968978"/>
              <a:gd name="csY9" fmla="*/ 1074754 h 6647985"/>
              <a:gd name="csX10" fmla="*/ 0 w 11968978"/>
              <a:gd name="csY10" fmla="*/ 1525435 h 6647985"/>
              <a:gd name="csX11" fmla="*/ 0 w 11968978"/>
              <a:gd name="csY11" fmla="*/ 2159099 h 6647985"/>
              <a:gd name="csX12" fmla="*/ 0 w 11968978"/>
              <a:gd name="csY12" fmla="*/ 2392077 h 6647985"/>
              <a:gd name="csX13" fmla="*/ 0 w 11968978"/>
              <a:gd name="csY13" fmla="*/ 2530382 h 6647985"/>
              <a:gd name="csX14" fmla="*/ 0 w 11968978"/>
              <a:gd name="csY14" fmla="*/ 2994104 h 6647985"/>
              <a:gd name="csX15" fmla="*/ 0 w 11968978"/>
              <a:gd name="csY15" fmla="*/ 3048520 h 6647985"/>
              <a:gd name="csX16" fmla="*/ 0 w 11968978"/>
              <a:gd name="csY16" fmla="*/ 3397024 h 6647985"/>
              <a:gd name="csX17" fmla="*/ 0 w 11968978"/>
              <a:gd name="csY17" fmla="*/ 3499201 h 6647985"/>
              <a:gd name="csX18" fmla="*/ 0 w 11968978"/>
              <a:gd name="csY18" fmla="*/ 4132865 h 6647985"/>
              <a:gd name="csX19" fmla="*/ 0 w 11968978"/>
              <a:gd name="csY19" fmla="*/ 4365843 h 6647985"/>
              <a:gd name="csX20" fmla="*/ 0 w 11968978"/>
              <a:gd name="csY20" fmla="*/ 4504148 h 6647985"/>
              <a:gd name="csX21" fmla="*/ 0 w 11968978"/>
              <a:gd name="csY21" fmla="*/ 4562707 h 6647985"/>
              <a:gd name="csX22" fmla="*/ 0 w 11968978"/>
              <a:gd name="csY22" fmla="*/ 4619940 h 6647985"/>
              <a:gd name="csX23" fmla="*/ 0 w 11968978"/>
              <a:gd name="csY23" fmla="*/ 4722117 h 6647985"/>
              <a:gd name="csX24" fmla="*/ 0 w 11968978"/>
              <a:gd name="csY24" fmla="*/ 5355781 h 6647985"/>
              <a:gd name="csX25" fmla="*/ 0 w 11968978"/>
              <a:gd name="csY25" fmla="*/ 5370790 h 6647985"/>
              <a:gd name="csX26" fmla="*/ 0 w 11968978"/>
              <a:gd name="csY26" fmla="*/ 5588759 h 6647985"/>
              <a:gd name="csX27" fmla="*/ 0 w 11968978"/>
              <a:gd name="csY27" fmla="*/ 5727064 h 6647985"/>
              <a:gd name="csX28" fmla="*/ 0 w 11968978"/>
              <a:gd name="csY28" fmla="*/ 6593706 h 6647985"/>
              <a:gd name="csX29" fmla="*/ 54238 w 11968978"/>
              <a:gd name="csY29" fmla="*/ 6647984 h 6647985"/>
              <a:gd name="csX30" fmla="*/ 920237 w 11968978"/>
              <a:gd name="csY30" fmla="*/ 6647984 h 6647985"/>
              <a:gd name="csX31" fmla="*/ 920237 w 11968978"/>
              <a:gd name="csY31" fmla="*/ 6647985 h 6647985"/>
              <a:gd name="csX32" fmla="*/ 3479180 w 11968978"/>
              <a:gd name="csY32" fmla="*/ 6647985 h 6647985"/>
              <a:gd name="csX33" fmla="*/ 3479180 w 11968978"/>
              <a:gd name="csY33" fmla="*/ 6647984 h 6647985"/>
              <a:gd name="csX34" fmla="*/ 4027710 w 11968978"/>
              <a:gd name="csY34" fmla="*/ 6647984 h 6647985"/>
              <a:gd name="csX35" fmla="*/ 4027710 w 11968978"/>
              <a:gd name="csY35" fmla="*/ 6647985 h 6647985"/>
              <a:gd name="csX36" fmla="*/ 4783873 w 11968978"/>
              <a:gd name="csY36" fmla="*/ 6647985 h 6647985"/>
              <a:gd name="csX37" fmla="*/ 4783873 w 11968978"/>
              <a:gd name="csY37" fmla="*/ 6647984 h 6647985"/>
              <a:gd name="csX38" fmla="*/ 5165136 w 11968978"/>
              <a:gd name="csY38" fmla="*/ 6647984 h 6647985"/>
              <a:gd name="csX39" fmla="*/ 5165136 w 11968978"/>
              <a:gd name="csY39" fmla="*/ 6647985 h 6647985"/>
              <a:gd name="csX40" fmla="*/ 7724079 w 11968978"/>
              <a:gd name="csY40" fmla="*/ 6647985 h 6647985"/>
              <a:gd name="csX41" fmla="*/ 7724079 w 11968978"/>
              <a:gd name="csY41" fmla="*/ 6647984 h 6647985"/>
              <a:gd name="csX42" fmla="*/ 8272609 w 11968978"/>
              <a:gd name="csY42" fmla="*/ 6647984 h 6647985"/>
              <a:gd name="csX43" fmla="*/ 8272609 w 11968978"/>
              <a:gd name="csY43" fmla="*/ 6647985 h 6647985"/>
              <a:gd name="csX44" fmla="*/ 11914740 w 11968978"/>
              <a:gd name="csY44" fmla="*/ 6647985 h 6647985"/>
              <a:gd name="csX45" fmla="*/ 11968978 w 11968978"/>
              <a:gd name="csY45" fmla="*/ 6593707 h 6647985"/>
              <a:gd name="csX46" fmla="*/ 11968978 w 11968978"/>
              <a:gd name="csY46" fmla="*/ 5588760 h 6647985"/>
              <a:gd name="csX47" fmla="*/ 11968978 w 11968978"/>
              <a:gd name="csY47" fmla="*/ 5370791 h 6647985"/>
              <a:gd name="csX48" fmla="*/ 11968978 w 11968978"/>
              <a:gd name="csY48" fmla="*/ 5355781 h 6647985"/>
              <a:gd name="csX49" fmla="*/ 11968978 w 11968978"/>
              <a:gd name="csY49" fmla="*/ 4619941 h 6647985"/>
              <a:gd name="csX50" fmla="*/ 11968978 w 11968978"/>
              <a:gd name="csY50" fmla="*/ 4562707 h 6647985"/>
              <a:gd name="csX51" fmla="*/ 11968978 w 11968978"/>
              <a:gd name="csY51" fmla="*/ 4365844 h 6647985"/>
              <a:gd name="csX52" fmla="*/ 11968978 w 11968978"/>
              <a:gd name="csY52" fmla="*/ 4132865 h 6647985"/>
              <a:gd name="csX53" fmla="*/ 11968978 w 11968978"/>
              <a:gd name="csY53" fmla="*/ 3397025 h 6647985"/>
              <a:gd name="csX54" fmla="*/ 11968978 w 11968978"/>
              <a:gd name="csY54" fmla="*/ 2994104 h 6647985"/>
              <a:gd name="csX55" fmla="*/ 11968978 w 11968978"/>
              <a:gd name="csY55" fmla="*/ 2392078 h 6647985"/>
              <a:gd name="csX56" fmla="*/ 11968978 w 11968978"/>
              <a:gd name="csY56" fmla="*/ 2159099 h 6647985"/>
              <a:gd name="csX57" fmla="*/ 11968978 w 11968978"/>
              <a:gd name="csY57" fmla="*/ 920920 h 6647985"/>
              <a:gd name="csX58" fmla="*/ 11048741 w 11968978"/>
              <a:gd name="csY58" fmla="*/ 0 h 66479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</a:cxnLst>
            <a:rect l="l" t="t" r="r" b="b"/>
            <a:pathLst>
              <a:path w="11968978" h="6647985">
                <a:moveTo>
                  <a:pt x="11048741" y="0"/>
                </a:moveTo>
                <a:lnTo>
                  <a:pt x="7724079" y="0"/>
                </a:lnTo>
                <a:lnTo>
                  <a:pt x="7406610" y="0"/>
                </a:lnTo>
                <a:lnTo>
                  <a:pt x="4783873" y="0"/>
                </a:lnTo>
                <a:lnTo>
                  <a:pt x="4299137" y="0"/>
                </a:lnTo>
                <a:lnTo>
                  <a:pt x="3479180" y="0"/>
                </a:lnTo>
                <a:lnTo>
                  <a:pt x="3161711" y="0"/>
                </a:lnTo>
                <a:lnTo>
                  <a:pt x="54238" y="0"/>
                </a:lnTo>
                <a:cubicBezTo>
                  <a:pt x="24266" y="0"/>
                  <a:pt x="0" y="24284"/>
                  <a:pt x="0" y="54278"/>
                </a:cubicBezTo>
                <a:lnTo>
                  <a:pt x="0" y="1074754"/>
                </a:lnTo>
                <a:lnTo>
                  <a:pt x="0" y="1525435"/>
                </a:lnTo>
                <a:lnTo>
                  <a:pt x="0" y="2159099"/>
                </a:lnTo>
                <a:lnTo>
                  <a:pt x="0" y="2392077"/>
                </a:lnTo>
                <a:lnTo>
                  <a:pt x="0" y="2530382"/>
                </a:lnTo>
                <a:lnTo>
                  <a:pt x="0" y="2994104"/>
                </a:lnTo>
                <a:lnTo>
                  <a:pt x="0" y="3048520"/>
                </a:lnTo>
                <a:lnTo>
                  <a:pt x="0" y="3397024"/>
                </a:lnTo>
                <a:lnTo>
                  <a:pt x="0" y="3499201"/>
                </a:lnTo>
                <a:lnTo>
                  <a:pt x="0" y="4132865"/>
                </a:lnTo>
                <a:lnTo>
                  <a:pt x="0" y="4365843"/>
                </a:lnTo>
                <a:lnTo>
                  <a:pt x="0" y="4504148"/>
                </a:lnTo>
                <a:lnTo>
                  <a:pt x="0" y="4562707"/>
                </a:lnTo>
                <a:lnTo>
                  <a:pt x="0" y="4619940"/>
                </a:lnTo>
                <a:lnTo>
                  <a:pt x="0" y="4722117"/>
                </a:lnTo>
                <a:lnTo>
                  <a:pt x="0" y="5355781"/>
                </a:lnTo>
                <a:lnTo>
                  <a:pt x="0" y="5370790"/>
                </a:lnTo>
                <a:lnTo>
                  <a:pt x="0" y="5588759"/>
                </a:lnTo>
                <a:lnTo>
                  <a:pt x="0" y="5727064"/>
                </a:lnTo>
                <a:lnTo>
                  <a:pt x="0" y="6593706"/>
                </a:lnTo>
                <a:cubicBezTo>
                  <a:pt x="0" y="6623700"/>
                  <a:pt x="24266" y="6647984"/>
                  <a:pt x="54238" y="6647984"/>
                </a:cubicBezTo>
                <a:lnTo>
                  <a:pt x="920237" y="6647984"/>
                </a:lnTo>
                <a:lnTo>
                  <a:pt x="920237" y="6647985"/>
                </a:lnTo>
                <a:lnTo>
                  <a:pt x="3479180" y="6647985"/>
                </a:lnTo>
                <a:lnTo>
                  <a:pt x="3479180" y="6647984"/>
                </a:lnTo>
                <a:lnTo>
                  <a:pt x="4027710" y="6647984"/>
                </a:lnTo>
                <a:lnTo>
                  <a:pt x="4027710" y="6647985"/>
                </a:lnTo>
                <a:lnTo>
                  <a:pt x="4783873" y="6647985"/>
                </a:lnTo>
                <a:lnTo>
                  <a:pt x="4783873" y="6647984"/>
                </a:lnTo>
                <a:lnTo>
                  <a:pt x="5165136" y="6647984"/>
                </a:lnTo>
                <a:lnTo>
                  <a:pt x="5165136" y="6647985"/>
                </a:lnTo>
                <a:lnTo>
                  <a:pt x="7724079" y="6647985"/>
                </a:lnTo>
                <a:lnTo>
                  <a:pt x="7724079" y="6647984"/>
                </a:lnTo>
                <a:lnTo>
                  <a:pt x="8272609" y="6647984"/>
                </a:lnTo>
                <a:lnTo>
                  <a:pt x="8272609" y="6647985"/>
                </a:lnTo>
                <a:lnTo>
                  <a:pt x="11914740" y="6647985"/>
                </a:lnTo>
                <a:cubicBezTo>
                  <a:pt x="11944712" y="6647985"/>
                  <a:pt x="11968978" y="6623701"/>
                  <a:pt x="11968978" y="6593707"/>
                </a:cubicBezTo>
                <a:lnTo>
                  <a:pt x="11968978" y="5588760"/>
                </a:lnTo>
                <a:lnTo>
                  <a:pt x="11968978" y="5370791"/>
                </a:lnTo>
                <a:lnTo>
                  <a:pt x="11968978" y="5355781"/>
                </a:lnTo>
                <a:lnTo>
                  <a:pt x="11968978" y="4619941"/>
                </a:lnTo>
                <a:lnTo>
                  <a:pt x="11968978" y="4562707"/>
                </a:lnTo>
                <a:lnTo>
                  <a:pt x="11968978" y="4365844"/>
                </a:lnTo>
                <a:lnTo>
                  <a:pt x="11968978" y="4132865"/>
                </a:lnTo>
                <a:lnTo>
                  <a:pt x="11968978" y="3397025"/>
                </a:lnTo>
                <a:lnTo>
                  <a:pt x="11968978" y="2994104"/>
                </a:lnTo>
                <a:lnTo>
                  <a:pt x="11968978" y="2392078"/>
                </a:lnTo>
                <a:lnTo>
                  <a:pt x="11968978" y="2159099"/>
                </a:lnTo>
                <a:lnTo>
                  <a:pt x="11968978" y="920920"/>
                </a:lnTo>
                <a:cubicBezTo>
                  <a:pt x="11460740" y="920920"/>
                  <a:pt x="11048741" y="508616"/>
                  <a:pt x="11048741" y="0"/>
                </a:cubicBezTo>
                <a:close/>
              </a:path>
            </a:pathLst>
          </a:custGeom>
          <a:solidFill>
            <a:schemeClr val="bg1"/>
          </a:solidFill>
          <a:ln w="19050" cap="flat">
            <a:solidFill>
              <a:schemeClr val="tx1">
                <a:lumMod val="50000"/>
                <a:lumOff val="50000"/>
              </a:schemeClr>
            </a:solidFill>
            <a:prstDash val="solid"/>
            <a:miter/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73EBA8D-67DE-752A-F43F-6EE41109B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7793" y="264529"/>
            <a:ext cx="1372787" cy="41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3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647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422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280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8C6079C-6EA9-D201-0346-0C501722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71D68F5-7F10-49C4-BFCB-8EE430654F52}" type="datetimeFigureOut">
              <a:rPr lang="zh-CN" altLang="en-US" smtClean="0"/>
              <a:pPr/>
              <a:t>2026/9/10 Thursday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ED8905F-98DA-3BFF-376B-0BEA9BFA8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FA93CF-156A-898D-767F-F3542D026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927563-B1E9-4D30-9604-67F655C407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03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457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5" r:id="rId4"/>
    <p:sldLayoutId id="2147483658" r:id="rId5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1E4DD49-3D05-F2C5-1207-A7AA8248FC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4" t="2885" r="44" b="3088"/>
          <a:stretch>
            <a:fillRect/>
          </a:stretch>
        </p:blipFill>
        <p:spPr>
          <a:xfrm>
            <a:off x="466692" y="454589"/>
            <a:ext cx="11233618" cy="5955330"/>
          </a:xfrm>
          <a:custGeom>
            <a:avLst/>
            <a:gdLst>
              <a:gd name="csX0" fmla="*/ 127132 w 11233618"/>
              <a:gd name="csY0" fmla="*/ 0 h 5955330"/>
              <a:gd name="csX1" fmla="*/ 8993423 w 11233618"/>
              <a:gd name="csY1" fmla="*/ 0 h 5955330"/>
              <a:gd name="csX2" fmla="*/ 11233618 w 11233618"/>
              <a:gd name="csY2" fmla="*/ 2241859 h 5955330"/>
              <a:gd name="csX3" fmla="*/ 11233618 w 11233618"/>
              <a:gd name="csY3" fmla="*/ 5823198 h 5955330"/>
              <a:gd name="csX4" fmla="*/ 11101584 w 11233618"/>
              <a:gd name="csY4" fmla="*/ 5955330 h 5955330"/>
              <a:gd name="csX5" fmla="*/ 2235293 w 11233618"/>
              <a:gd name="csY5" fmla="*/ 5955330 h 5955330"/>
              <a:gd name="csX6" fmla="*/ 224147 w 11233618"/>
              <a:gd name="csY6" fmla="*/ 3725046 h 5955330"/>
              <a:gd name="csX7" fmla="*/ 0 w 11233618"/>
              <a:gd name="csY7" fmla="*/ 3713719 h 5955330"/>
              <a:gd name="csX8" fmla="*/ 0 w 11233618"/>
              <a:gd name="csY8" fmla="*/ 110950 h 5955330"/>
              <a:gd name="csX9" fmla="*/ 6386 w 11233618"/>
              <a:gd name="csY9" fmla="*/ 79320 h 5955330"/>
              <a:gd name="csX10" fmla="*/ 33754 w 11233618"/>
              <a:gd name="csY10" fmla="*/ 38685 h 5955330"/>
              <a:gd name="csX11" fmla="*/ 127132 w 11233618"/>
              <a:gd name="csY11" fmla="*/ 0 h 59553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1233618" h="5955330">
                <a:moveTo>
                  <a:pt x="127132" y="0"/>
                </a:moveTo>
                <a:lnTo>
                  <a:pt x="8993423" y="0"/>
                </a:lnTo>
                <a:cubicBezTo>
                  <a:pt x="8993423" y="1238158"/>
                  <a:pt x="9996380" y="2241859"/>
                  <a:pt x="11233618" y="2241859"/>
                </a:cubicBezTo>
                <a:lnTo>
                  <a:pt x="11233618" y="5823198"/>
                </a:lnTo>
                <a:cubicBezTo>
                  <a:pt x="11233618" y="5896215"/>
                  <a:pt x="11174547" y="5955330"/>
                  <a:pt x="11101584" y="5955330"/>
                </a:cubicBezTo>
                <a:lnTo>
                  <a:pt x="2235293" y="5955330"/>
                </a:lnTo>
                <a:cubicBezTo>
                  <a:pt x="2235293" y="4794558"/>
                  <a:pt x="1353788" y="3839850"/>
                  <a:pt x="224147" y="3725046"/>
                </a:cubicBezTo>
                <a:lnTo>
                  <a:pt x="0" y="3713719"/>
                </a:lnTo>
                <a:lnTo>
                  <a:pt x="0" y="110950"/>
                </a:lnTo>
                <a:lnTo>
                  <a:pt x="6386" y="79320"/>
                </a:lnTo>
                <a:lnTo>
                  <a:pt x="33754" y="38685"/>
                </a:lnTo>
                <a:cubicBezTo>
                  <a:pt x="57642" y="14779"/>
                  <a:pt x="90651" y="0"/>
                  <a:pt x="127132" y="0"/>
                </a:cubicBezTo>
                <a:close/>
              </a:path>
            </a:pathLst>
          </a:custGeom>
        </p:spPr>
      </p:pic>
      <p:sp>
        <p:nvSpPr>
          <p:cNvPr id="26" name="任意形状 25">
            <a:extLst>
              <a:ext uri="{FF2B5EF4-FFF2-40B4-BE49-F238E27FC236}">
                <a16:creationId xmlns:a16="http://schemas.microsoft.com/office/drawing/2014/main" id="{5E5C98F7-820F-ACA2-2E91-BEED406E1AA5}"/>
              </a:ext>
            </a:extLst>
          </p:cNvPr>
          <p:cNvSpPr/>
          <p:nvPr/>
        </p:nvSpPr>
        <p:spPr>
          <a:xfrm>
            <a:off x="-1" y="4529151"/>
            <a:ext cx="2342297" cy="2328849"/>
          </a:xfrm>
          <a:custGeom>
            <a:avLst/>
            <a:gdLst>
              <a:gd name="csX0" fmla="*/ 0 w 2342297"/>
              <a:gd name="csY0" fmla="*/ 0 h 2328849"/>
              <a:gd name="csX1" fmla="*/ 359587 w 2342297"/>
              <a:gd name="csY1" fmla="*/ 0 h 2328849"/>
              <a:gd name="csX2" fmla="*/ 2342297 w 2342297"/>
              <a:gd name="csY2" fmla="*/ 1982710 h 2328849"/>
              <a:gd name="csX3" fmla="*/ 2342297 w 2342297"/>
              <a:gd name="csY3" fmla="*/ 2328849 h 2328849"/>
              <a:gd name="csX4" fmla="*/ 0 w 2342297"/>
              <a:gd name="csY4" fmla="*/ 2328849 h 2328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342297" h="2328849">
                <a:moveTo>
                  <a:pt x="0" y="0"/>
                </a:moveTo>
                <a:lnTo>
                  <a:pt x="359587" y="0"/>
                </a:lnTo>
                <a:cubicBezTo>
                  <a:pt x="1454607" y="0"/>
                  <a:pt x="2342297" y="887690"/>
                  <a:pt x="2342297" y="1982710"/>
                </a:cubicBezTo>
                <a:lnTo>
                  <a:pt x="2342297" y="2328849"/>
                </a:lnTo>
                <a:lnTo>
                  <a:pt x="0" y="2328849"/>
                </a:lnTo>
                <a:close/>
              </a:path>
            </a:pathLst>
          </a:custGeom>
          <a:gradFill>
            <a:gsLst>
              <a:gs pos="0">
                <a:srgbClr val="1163C1"/>
              </a:gs>
              <a:gs pos="100000">
                <a:srgbClr val="0F57A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27" name="任意形状 26">
            <a:extLst>
              <a:ext uri="{FF2B5EF4-FFF2-40B4-BE49-F238E27FC236}">
                <a16:creationId xmlns:a16="http://schemas.microsoft.com/office/drawing/2014/main" id="{CC082BB8-0A9C-A8BE-F862-E0F10A82479D}"/>
              </a:ext>
            </a:extLst>
          </p:cNvPr>
          <p:cNvSpPr/>
          <p:nvPr/>
        </p:nvSpPr>
        <p:spPr>
          <a:xfrm rot="10800000">
            <a:off x="9849703" y="0"/>
            <a:ext cx="2342297" cy="2328849"/>
          </a:xfrm>
          <a:custGeom>
            <a:avLst/>
            <a:gdLst>
              <a:gd name="csX0" fmla="*/ 0 w 2342297"/>
              <a:gd name="csY0" fmla="*/ 0 h 2328849"/>
              <a:gd name="csX1" fmla="*/ 359587 w 2342297"/>
              <a:gd name="csY1" fmla="*/ 0 h 2328849"/>
              <a:gd name="csX2" fmla="*/ 2342297 w 2342297"/>
              <a:gd name="csY2" fmla="*/ 1982710 h 2328849"/>
              <a:gd name="csX3" fmla="*/ 2342297 w 2342297"/>
              <a:gd name="csY3" fmla="*/ 2328849 h 2328849"/>
              <a:gd name="csX4" fmla="*/ 0 w 2342297"/>
              <a:gd name="csY4" fmla="*/ 2328849 h 2328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342297" h="2328849">
                <a:moveTo>
                  <a:pt x="0" y="0"/>
                </a:moveTo>
                <a:lnTo>
                  <a:pt x="359587" y="0"/>
                </a:lnTo>
                <a:cubicBezTo>
                  <a:pt x="1454607" y="0"/>
                  <a:pt x="2342297" y="887690"/>
                  <a:pt x="2342297" y="1982710"/>
                </a:cubicBezTo>
                <a:lnTo>
                  <a:pt x="2342297" y="2328849"/>
                </a:lnTo>
                <a:lnTo>
                  <a:pt x="0" y="2328849"/>
                </a:lnTo>
                <a:close/>
              </a:path>
            </a:pathLst>
          </a:custGeom>
          <a:gradFill>
            <a:gsLst>
              <a:gs pos="0">
                <a:srgbClr val="1163C1"/>
              </a:gs>
              <a:gs pos="100000">
                <a:srgbClr val="0F57A6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/>
          </a:p>
        </p:txBody>
      </p:sp>
      <p:sp>
        <p:nvSpPr>
          <p:cNvPr id="28" name="图形 15">
            <a:extLst>
              <a:ext uri="{FF2B5EF4-FFF2-40B4-BE49-F238E27FC236}">
                <a16:creationId xmlns:a16="http://schemas.microsoft.com/office/drawing/2014/main" id="{5410D437-01D4-3746-9777-B85D3CE427DB}"/>
              </a:ext>
            </a:extLst>
          </p:cNvPr>
          <p:cNvSpPr/>
          <p:nvPr/>
        </p:nvSpPr>
        <p:spPr>
          <a:xfrm>
            <a:off x="466692" y="454590"/>
            <a:ext cx="11238520" cy="5955329"/>
          </a:xfrm>
          <a:custGeom>
            <a:avLst/>
            <a:gdLst>
              <a:gd name="csX0" fmla="*/ 8998325 w 11238520"/>
              <a:gd name="csY0" fmla="*/ 0 h 5955329"/>
              <a:gd name="csX1" fmla="*/ 132034 w 11238520"/>
              <a:gd name="csY1" fmla="*/ 0 h 5955329"/>
              <a:gd name="csX2" fmla="*/ 0 w 11238520"/>
              <a:gd name="csY2" fmla="*/ 132132 h 5955329"/>
              <a:gd name="csX3" fmla="*/ 0 w 11238520"/>
              <a:gd name="csY3" fmla="*/ 3713471 h 5955329"/>
              <a:gd name="csX4" fmla="*/ 2240195 w 11238520"/>
              <a:gd name="csY4" fmla="*/ 5955330 h 5955329"/>
              <a:gd name="csX5" fmla="*/ 11106486 w 11238520"/>
              <a:gd name="csY5" fmla="*/ 5955330 h 5955329"/>
              <a:gd name="csX6" fmla="*/ 11238520 w 11238520"/>
              <a:gd name="csY6" fmla="*/ 5823198 h 5955329"/>
              <a:gd name="csX7" fmla="*/ 11238520 w 11238520"/>
              <a:gd name="csY7" fmla="*/ 2241859 h 5955329"/>
              <a:gd name="csX8" fmla="*/ 8998325 w 11238520"/>
              <a:gd name="csY8" fmla="*/ 0 h 5955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238520" h="5955329">
                <a:moveTo>
                  <a:pt x="8998325" y="0"/>
                </a:moveTo>
                <a:lnTo>
                  <a:pt x="132034" y="0"/>
                </a:lnTo>
                <a:cubicBezTo>
                  <a:pt x="59071" y="0"/>
                  <a:pt x="0" y="59115"/>
                  <a:pt x="0" y="132132"/>
                </a:cubicBezTo>
                <a:lnTo>
                  <a:pt x="0" y="3713471"/>
                </a:lnTo>
                <a:cubicBezTo>
                  <a:pt x="1237238" y="3713471"/>
                  <a:pt x="2240195" y="4717173"/>
                  <a:pt x="2240195" y="5955330"/>
                </a:cubicBezTo>
                <a:lnTo>
                  <a:pt x="11106486" y="5955330"/>
                </a:lnTo>
                <a:cubicBezTo>
                  <a:pt x="11179449" y="5955330"/>
                  <a:pt x="11238520" y="5896215"/>
                  <a:pt x="11238520" y="5823198"/>
                </a:cubicBezTo>
                <a:lnTo>
                  <a:pt x="11238520" y="2241859"/>
                </a:lnTo>
                <a:cubicBezTo>
                  <a:pt x="10001282" y="2241859"/>
                  <a:pt x="8998325" y="1238158"/>
                  <a:pt x="8998325" y="0"/>
                </a:cubicBezTo>
                <a:close/>
              </a:path>
            </a:pathLst>
          </a:custGeom>
          <a:gradFill flip="none" rotWithShape="1">
            <a:gsLst>
              <a:gs pos="50000">
                <a:srgbClr val="105DB3">
                  <a:alpha val="43502"/>
                </a:srgbClr>
              </a:gs>
              <a:gs pos="0">
                <a:srgbClr val="1163C1"/>
              </a:gs>
              <a:gs pos="100000">
                <a:srgbClr val="0F57A6"/>
              </a:gs>
            </a:gsLst>
            <a:lin ang="5400000" scaled="1"/>
            <a:tileRect/>
          </a:gradFill>
          <a:ln w="12506" cap="flat">
            <a:noFill/>
            <a:prstDash val="solid"/>
            <a:miter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2DD1BD5-B51C-CB2A-C3D6-8FA6C21C66AB}"/>
              </a:ext>
            </a:extLst>
          </p:cNvPr>
          <p:cNvSpPr txBox="1"/>
          <p:nvPr/>
        </p:nvSpPr>
        <p:spPr>
          <a:xfrm>
            <a:off x="2705021" y="4293699"/>
            <a:ext cx="8550901" cy="1747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kumimoji="1" sz="82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zh-C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深入学习贯彻习近平法治思想 </a:t>
            </a:r>
            <a:endParaRPr lang="en-US" altLang="zh-CN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zh-C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推进法治化营商环境建设</a:t>
            </a:r>
            <a:endParaRPr lang="zh-CN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DC74BE3-B978-7B90-12D0-D463A826FD3B}"/>
              </a:ext>
            </a:extLst>
          </p:cNvPr>
          <p:cNvSpPr txBox="1"/>
          <p:nvPr/>
        </p:nvSpPr>
        <p:spPr>
          <a:xfrm>
            <a:off x="830385" y="1069998"/>
            <a:ext cx="86556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kumimoji="1" sz="82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 algn="just"/>
            <a:r>
              <a:rPr lang="zh-CN" altLang="zh-CN" sz="6600" b="1" dirty="0"/>
              <a:t>法治是最好的营商环境</a:t>
            </a:r>
            <a:endParaRPr lang="zh-CN" altLang="en-US" sz="6600" b="1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BAFB339-D7F7-7FFC-DFE7-58D9CB7F7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0619" y="696285"/>
            <a:ext cx="1560464" cy="46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50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FF"/>
        </a:solidFill>
        <a:ln w="9525">
          <a:solidFill>
            <a:schemeClr val="bg1">
              <a:lumMod val="75000"/>
            </a:schemeClr>
          </a:solidFill>
        </a:ln>
        <a:effectLst>
          <a:outerShdw dist="152400" dir="5400000" algn="ctr" rotWithShape="0">
            <a:schemeClr val="bg1">
              <a:lumMod val="85000"/>
            </a:schemeClr>
          </a:outerShdw>
        </a:effectLst>
      </a:spPr>
      <a:bodyPr wrap="square" rtlCol="0" anchor="ctr">
        <a:noAutofit/>
      </a:bodyPr>
      <a:lstStyle>
        <a:defPPr algn="l">
          <a:defRPr>
            <a:solidFill>
              <a:schemeClr val="accent1"/>
            </a:solidFill>
            <a:latin typeface="+mj-ea"/>
            <a:ea typeface="+mj-ea"/>
            <a:cs typeface="阿里巴巴普惠体 Medium" panose="00020600040101010101" pitchFamily="18" charset="-122"/>
            <a:sym typeface="阿里巴巴普惠体 Medium" panose="00020600040101010101" pitchFamily="18" charset="-122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6029</TotalTime>
  <Words>23</Words>
  <Application>Microsoft Office PowerPoint</Application>
  <PresentationFormat>宽屏</PresentationFormat>
  <Paragraphs>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DengXian</vt:lpstr>
      <vt:lpstr>Arial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dreamsummit</cp:lastModifiedBy>
  <cp:revision>694</cp:revision>
  <dcterms:created xsi:type="dcterms:W3CDTF">2018-06-17T04:53:58Z</dcterms:created>
  <dcterms:modified xsi:type="dcterms:W3CDTF">2026-09-10T01:11:40Z</dcterms:modified>
</cp:coreProperties>
</file>