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.jpg"/>
  <Default Extension="png" ContentType="image/png"/>
  <Default Extension="rels" ContentType="application/vnd.openxmlformats-package.relationships+xml"/>
  <Override PartName="/customXml/itemProps77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8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</p:sldIdLst>
  <p:sldSz cx="9334500" cy="5248275"/>
  <p:notesSz cx="6858000" cy="9144000"/>
  <p:custDataLst>
    <p:tags r:id="rId1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62" userDrawn="1">
          <p15:clr>
            <a:srgbClr val="A4A3A4"/>
          </p15:clr>
        </p15:guide>
        <p15:guide id="2" pos="29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930000"/>
    <a:srgbClr val="EDFFFF"/>
    <a:srgbClr val="C00000"/>
    <a:srgbClr val="8D8D8D"/>
    <a:srgbClr val="CE2600"/>
    <a:srgbClr val="FDF5F5"/>
    <a:srgbClr val="F1D2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46" autoAdjust="0"/>
    <p:restoredTop sz="94660"/>
  </p:normalViewPr>
  <p:slideViewPr>
    <p:cSldViewPr snapToGrid="0" showGuides="1">
      <p:cViewPr>
        <p:scale>
          <a:sx n="25" d="100"/>
          <a:sy n="25" d="100"/>
        </p:scale>
        <p:origin x="3198" y="2034"/>
      </p:cViewPr>
      <p:guideLst>
        <p:guide orient="horz" pos="1562"/>
        <p:guide pos="29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customXml" Target="../customXml/item1.xml"/><Relationship Id="rId8" Type="http://schemas.openxmlformats.org/officeDocument/2006/relationships/customXmlProps" Target="../customXml/itemProps77.xml"/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tags" Target="tags/tag7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9EE728-C71E-4312-8B0D-27B51D08ECA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4742" y="1143000"/>
            <a:ext cx="5488516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E790B4-4310-4D0D-B221-EEC45C77C288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19.xml"/><Relationship Id="rId8" Type="http://schemas.openxmlformats.org/officeDocument/2006/relationships/tags" Target="../tags/tag18.xml"/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tags" Target="../tags/tag14.xml"/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4" Type="http://schemas.openxmlformats.org/officeDocument/2006/relationships/tags" Target="../tags/tag24.xml"/><Relationship Id="rId13" Type="http://schemas.openxmlformats.org/officeDocument/2006/relationships/tags" Target="../tags/tag23.xml"/><Relationship Id="rId12" Type="http://schemas.openxmlformats.org/officeDocument/2006/relationships/tags" Target="../tags/tag22.xml"/><Relationship Id="rId11" Type="http://schemas.openxmlformats.org/officeDocument/2006/relationships/tags" Target="../tags/tag21.xml"/><Relationship Id="rId10" Type="http://schemas.openxmlformats.org/officeDocument/2006/relationships/tags" Target="../tags/tag20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32.xml"/><Relationship Id="rId8" Type="http://schemas.openxmlformats.org/officeDocument/2006/relationships/tags" Target="../tags/tag31.xml"/><Relationship Id="rId7" Type="http://schemas.openxmlformats.org/officeDocument/2006/relationships/tags" Target="../tags/tag30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5" Type="http://schemas.openxmlformats.org/officeDocument/2006/relationships/tags" Target="../tags/tag38.xml"/><Relationship Id="rId14" Type="http://schemas.openxmlformats.org/officeDocument/2006/relationships/tags" Target="../tags/tag37.xml"/><Relationship Id="rId13" Type="http://schemas.openxmlformats.org/officeDocument/2006/relationships/tags" Target="../tags/tag36.xml"/><Relationship Id="rId12" Type="http://schemas.openxmlformats.org/officeDocument/2006/relationships/tags" Target="../tags/tag35.xml"/><Relationship Id="rId11" Type="http://schemas.openxmlformats.org/officeDocument/2006/relationships/tags" Target="../tags/tag34.xml"/><Relationship Id="rId10" Type="http://schemas.openxmlformats.org/officeDocument/2006/relationships/tags" Target="../tags/tag33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46.xml"/><Relationship Id="rId8" Type="http://schemas.openxmlformats.org/officeDocument/2006/relationships/tags" Target="../tags/tag45.xml"/><Relationship Id="rId7" Type="http://schemas.openxmlformats.org/officeDocument/2006/relationships/tags" Target="../tags/tag44.xml"/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2" Type="http://schemas.openxmlformats.org/officeDocument/2006/relationships/tags" Target="../tags/tag49.xml"/><Relationship Id="rId11" Type="http://schemas.openxmlformats.org/officeDocument/2006/relationships/tags" Target="../tags/tag48.xml"/><Relationship Id="rId10" Type="http://schemas.openxmlformats.org/officeDocument/2006/relationships/tags" Target="../tags/tag47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57.xml"/><Relationship Id="rId8" Type="http://schemas.openxmlformats.org/officeDocument/2006/relationships/tags" Target="../tags/tag56.xml"/><Relationship Id="rId7" Type="http://schemas.openxmlformats.org/officeDocument/2006/relationships/tags" Target="../tags/tag55.xml"/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4" Type="http://schemas.openxmlformats.org/officeDocument/2006/relationships/tags" Target="../tags/tag62.xml"/><Relationship Id="rId13" Type="http://schemas.openxmlformats.org/officeDocument/2006/relationships/tags" Target="../tags/tag61.xml"/><Relationship Id="rId12" Type="http://schemas.openxmlformats.org/officeDocument/2006/relationships/tags" Target="../tags/tag60.xml"/><Relationship Id="rId11" Type="http://schemas.openxmlformats.org/officeDocument/2006/relationships/tags" Target="../tags/tag59.xml"/><Relationship Id="rId10" Type="http://schemas.openxmlformats.org/officeDocument/2006/relationships/tags" Target="../tags/tag58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70.xml"/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5" Type="http://schemas.openxmlformats.org/officeDocument/2006/relationships/tags" Target="../tags/tag76.xml"/><Relationship Id="rId14" Type="http://schemas.openxmlformats.org/officeDocument/2006/relationships/tags" Target="../tags/tag75.xml"/><Relationship Id="rId13" Type="http://schemas.openxmlformats.org/officeDocument/2006/relationships/tags" Target="../tags/tag74.xml"/><Relationship Id="rId12" Type="http://schemas.openxmlformats.org/officeDocument/2006/relationships/tags" Target="../tags/tag73.xml"/><Relationship Id="rId11" Type="http://schemas.openxmlformats.org/officeDocument/2006/relationships/tags" Target="../tags/tag72.xml"/><Relationship Id="rId10" Type="http://schemas.openxmlformats.org/officeDocument/2006/relationships/tags" Target="../tags/tag7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66850" y="859005"/>
            <a:ext cx="7001100" cy="1827360"/>
          </a:xfrm>
          <a:prstGeom prst="rect">
            <a:avLst/>
          </a:prstGeom>
        </p:spPr>
        <p:txBody>
          <a:bodyPr anchor="b"/>
          <a:lstStyle>
            <a:lvl1pPr algn="ctr">
              <a:defRPr sz="459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66850" y="2756836"/>
            <a:ext cx="7001100" cy="126724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35"/>
            </a:lvl1pPr>
            <a:lvl2pPr marL="349885" indent="0" algn="ctr">
              <a:buNone/>
              <a:defRPr sz="1530"/>
            </a:lvl2pPr>
            <a:lvl3pPr marL="699770" indent="0" algn="ctr">
              <a:buNone/>
              <a:defRPr sz="1380"/>
            </a:lvl3pPr>
            <a:lvl4pPr marL="1049655" indent="0" algn="ctr">
              <a:buNone/>
              <a:defRPr sz="1225"/>
            </a:lvl4pPr>
            <a:lvl5pPr marL="1399540" indent="0" algn="ctr">
              <a:buNone/>
              <a:defRPr sz="1225"/>
            </a:lvl5pPr>
            <a:lvl6pPr marL="1749425" indent="0" algn="ctr">
              <a:buNone/>
              <a:defRPr sz="1225"/>
            </a:lvl6pPr>
            <a:lvl7pPr marL="2099310" indent="0" algn="ctr">
              <a:buNone/>
              <a:defRPr sz="1225"/>
            </a:lvl7pPr>
            <a:lvl8pPr marL="2449195" indent="0" algn="ctr">
              <a:buNone/>
              <a:defRPr sz="1225"/>
            </a:lvl8pPr>
            <a:lvl9pPr marL="2799080" indent="0" algn="ctr">
              <a:buNone/>
              <a:defRPr sz="1225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41768" y="4864860"/>
            <a:ext cx="2100330" cy="279450"/>
          </a:xfrm>
          <a:prstGeom prst="rect">
            <a:avLst/>
          </a:prstGeom>
        </p:spPr>
        <p:txBody>
          <a:bodyPr/>
          <a:lstStyle/>
          <a:p>
            <a:fld id="{B191BAEC-8671-4406-8380-D2E2253A41A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92153" y="4864860"/>
            <a:ext cx="3150495" cy="2794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92703" y="4864860"/>
            <a:ext cx="2100330" cy="279450"/>
          </a:xfrm>
          <a:prstGeom prst="rect">
            <a:avLst/>
          </a:prstGeom>
        </p:spPr>
        <p:txBody>
          <a:bodyPr/>
          <a:lstStyle/>
          <a:p>
            <a:fld id="{0D9232F1-CA68-4554-B21F-FA02168E1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1768" y="279450"/>
            <a:ext cx="8051265" cy="101452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41768" y="1397250"/>
            <a:ext cx="8051265" cy="333031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41768" y="4864860"/>
            <a:ext cx="2100330" cy="279450"/>
          </a:xfrm>
          <a:prstGeom prst="rect">
            <a:avLst/>
          </a:prstGeom>
        </p:spPr>
        <p:txBody>
          <a:bodyPr/>
          <a:lstStyle/>
          <a:p>
            <a:fld id="{B191BAEC-8671-4406-8380-D2E2253A41A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92153" y="4864860"/>
            <a:ext cx="3150495" cy="2794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92703" y="4864860"/>
            <a:ext cx="2100330" cy="279450"/>
          </a:xfrm>
          <a:prstGeom prst="rect">
            <a:avLst/>
          </a:prstGeom>
        </p:spPr>
        <p:txBody>
          <a:bodyPr/>
          <a:lstStyle/>
          <a:p>
            <a:fld id="{0D9232F1-CA68-4554-B21F-FA02168E1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80216" y="279450"/>
            <a:ext cx="2012816" cy="4448116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41768" y="279450"/>
            <a:ext cx="5921764" cy="444811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41768" y="4864860"/>
            <a:ext cx="2100330" cy="279450"/>
          </a:xfrm>
          <a:prstGeom prst="rect">
            <a:avLst/>
          </a:prstGeom>
        </p:spPr>
        <p:txBody>
          <a:bodyPr/>
          <a:lstStyle/>
          <a:p>
            <a:fld id="{B191BAEC-8671-4406-8380-D2E2253A41A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92153" y="4864860"/>
            <a:ext cx="3150495" cy="2794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92703" y="4864860"/>
            <a:ext cx="2100330" cy="279450"/>
          </a:xfrm>
          <a:prstGeom prst="rect">
            <a:avLst/>
          </a:prstGeom>
        </p:spPr>
        <p:txBody>
          <a:bodyPr/>
          <a:lstStyle/>
          <a:p>
            <a:fld id="{0D9232F1-CA68-4554-B21F-FA02168E1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59_1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41747" y="4864373"/>
            <a:ext cx="2100263" cy="279422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92053" y="4864373"/>
            <a:ext cx="3150394" cy="27942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92491" y="4864373"/>
            <a:ext cx="2100263" cy="279422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466725" y="408199"/>
            <a:ext cx="8401050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7" name="内容占位符 6"/>
          <p:cNvSpPr>
            <a:spLocks noGrp="1"/>
          </p:cNvSpPr>
          <p:nvPr>
            <p:ph idx="16392" hasCustomPrompt="1"/>
            <p:custDataLst>
              <p:tags r:id="rId3"/>
            </p:custDataLst>
          </p:nvPr>
        </p:nvSpPr>
        <p:spPr>
          <a:xfrm>
            <a:off x="466725" y="2837956"/>
            <a:ext cx="8401050" cy="1943806"/>
          </a:xfrm>
          <a:custGeom>
            <a:avLst/>
            <a:gdLst>
              <a:gd name="connisteX0" fmla="*/ 0 w 10972800"/>
              <a:gd name="connsiteY0" fmla="*/ 203200 h 2540000"/>
              <a:gd name="connisteX1" fmla="*/ 203200 w 10972800"/>
              <a:gd name="connsiteY1" fmla="*/ 0 h 2540000"/>
              <a:gd name="connisteX2" fmla="*/ 10769600 w 10972800"/>
              <a:gd name="connsiteY2" fmla="*/ 0 h 2540000"/>
              <a:gd name="connisteX3" fmla="*/ 10972800 w 10972800"/>
              <a:gd name="connsiteY3" fmla="*/ 203200 h 2540000"/>
              <a:gd name="connisteX4" fmla="*/ 10972800 w 10972800"/>
              <a:gd name="connsiteY4" fmla="*/ 2336800 h 2540000"/>
              <a:gd name="connisteX5" fmla="*/ 10769600 w 10972800"/>
              <a:gd name="connsiteY5" fmla="*/ 2540000 h 2540000"/>
              <a:gd name="connisteX6" fmla="*/ 203200 w 10972800"/>
              <a:gd name="connsiteY6" fmla="*/ 2540000 h 2540000"/>
              <a:gd name="connisteX7" fmla="*/ 0 w 10972800"/>
              <a:gd name="connsiteY7" fmla="*/ 2336800 h 2540000"/>
              <a:gd name="connisteX8" fmla="*/ 0 w 10972800"/>
              <a:gd name="connsiteY8" fmla="*/ 203200 h 2540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0972800" h="2540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10769600" y="0"/>
                </a:lnTo>
                <a:cubicBezTo>
                  <a:pt x="10881824" y="0"/>
                  <a:pt x="10972800" y="90976"/>
                  <a:pt x="10972800" y="203200"/>
                </a:cubicBezTo>
                <a:lnTo>
                  <a:pt x="10972800" y="2336800"/>
                </a:lnTo>
                <a:cubicBezTo>
                  <a:pt x="10972800" y="2449024"/>
                  <a:pt x="10881824" y="2540000"/>
                  <a:pt x="10769600" y="2540000"/>
                </a:cubicBezTo>
                <a:lnTo>
                  <a:pt x="203200" y="2540000"/>
                </a:lnTo>
                <a:cubicBezTo>
                  <a:pt x="90976" y="2540000"/>
                  <a:pt x="0" y="2449024"/>
                  <a:pt x="0" y="23368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装饰  7"/>
          <p:cNvSpPr>
            <a:spLocks noGrp="1"/>
          </p:cNvSpPr>
          <p:nvPr>
            <p:ph type="body" idx="16393" hasCustomPrompt="1"/>
            <p:custDataLst>
              <p:tags r:id="rId4"/>
            </p:custDataLst>
          </p:nvPr>
        </p:nvSpPr>
        <p:spPr>
          <a:xfrm>
            <a:off x="466725" y="1166283"/>
            <a:ext cx="38894" cy="1321788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9" name="文本占位符 8"/>
          <p:cNvSpPr>
            <a:spLocks noGrp="1"/>
          </p:cNvSpPr>
          <p:nvPr>
            <p:ph type="body" idx="16386" hasCustomPrompt="1"/>
            <p:custDataLst>
              <p:tags r:id="rId5"/>
            </p:custDataLst>
          </p:nvPr>
        </p:nvSpPr>
        <p:spPr>
          <a:xfrm>
            <a:off x="583406" y="1166283"/>
            <a:ext cx="2372519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" name="文本占位符 9"/>
          <p:cNvSpPr>
            <a:spLocks noGrp="1"/>
          </p:cNvSpPr>
          <p:nvPr>
            <p:ph type="body" idx="16387" hasCustomPrompt="1"/>
            <p:custDataLst>
              <p:tags r:id="rId6"/>
            </p:custDataLst>
          </p:nvPr>
        </p:nvSpPr>
        <p:spPr>
          <a:xfrm>
            <a:off x="583406" y="1555044"/>
            <a:ext cx="2372519" cy="933027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1" name="装饰  0"/>
          <p:cNvSpPr>
            <a:spLocks noGrp="1"/>
          </p:cNvSpPr>
          <p:nvPr>
            <p:ph type="body" idx="16394" hasCustomPrompt="1"/>
            <p:custDataLst>
              <p:tags r:id="rId7"/>
            </p:custDataLst>
          </p:nvPr>
        </p:nvSpPr>
        <p:spPr>
          <a:xfrm>
            <a:off x="3422650" y="1166283"/>
            <a:ext cx="38894" cy="1321788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2" name="文本占位符 11"/>
          <p:cNvSpPr>
            <a:spLocks noGrp="1"/>
          </p:cNvSpPr>
          <p:nvPr>
            <p:ph type="body" idx="16388" hasCustomPrompt="1"/>
            <p:custDataLst>
              <p:tags r:id="rId8"/>
            </p:custDataLst>
          </p:nvPr>
        </p:nvSpPr>
        <p:spPr>
          <a:xfrm>
            <a:off x="3539331" y="1166283"/>
            <a:ext cx="2372519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9" hasCustomPrompt="1"/>
            <p:custDataLst>
              <p:tags r:id="rId9"/>
            </p:custDataLst>
          </p:nvPr>
        </p:nvSpPr>
        <p:spPr>
          <a:xfrm>
            <a:off x="3539331" y="1555044"/>
            <a:ext cx="2372519" cy="933027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16395" hasCustomPrompt="1"/>
            <p:custDataLst>
              <p:tags r:id="rId10"/>
            </p:custDataLst>
          </p:nvPr>
        </p:nvSpPr>
        <p:spPr>
          <a:xfrm>
            <a:off x="6378575" y="1166283"/>
            <a:ext cx="38894" cy="1321788"/>
          </a:xfrm>
          <a:custGeom>
            <a:avLst/>
            <a:gdLst>
              <a:gd name="connisteX0" fmla="*/ 0 w 50800"/>
              <a:gd name="connsiteY0" fmla="*/ 25400 h 1727200"/>
              <a:gd name="connisteX1" fmla="*/ 25400 w 50800"/>
              <a:gd name="connsiteY1" fmla="*/ 0 h 1727200"/>
              <a:gd name="connisteX2" fmla="*/ 25400 w 50800"/>
              <a:gd name="connsiteY2" fmla="*/ 0 h 1727200"/>
              <a:gd name="connisteX3" fmla="*/ 50800 w 50800"/>
              <a:gd name="connsiteY3" fmla="*/ 25400 h 1727200"/>
              <a:gd name="connisteX4" fmla="*/ 50800 w 50800"/>
              <a:gd name="connsiteY4" fmla="*/ 1701800 h 1727200"/>
              <a:gd name="connisteX5" fmla="*/ 25400 w 50800"/>
              <a:gd name="connsiteY5" fmla="*/ 1727200 h 1727200"/>
              <a:gd name="connisteX6" fmla="*/ 25400 w 50800"/>
              <a:gd name="connsiteY6" fmla="*/ 1727200 h 1727200"/>
              <a:gd name="connisteX7" fmla="*/ 0 w 50800"/>
              <a:gd name="connsiteY7" fmla="*/ 1701800 h 1727200"/>
              <a:gd name="connisteX8" fmla="*/ 0 w 50800"/>
              <a:gd name="connsiteY8" fmla="*/ 25400 h 17272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7272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701800"/>
                </a:lnTo>
                <a:cubicBezTo>
                  <a:pt x="50800" y="1715828"/>
                  <a:pt x="39428" y="1727200"/>
                  <a:pt x="25400" y="1727200"/>
                </a:cubicBezTo>
                <a:lnTo>
                  <a:pt x="25400" y="1727200"/>
                </a:lnTo>
                <a:cubicBezTo>
                  <a:pt x="11372" y="1727200"/>
                  <a:pt x="0" y="1715828"/>
                  <a:pt x="0" y="17018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90" hasCustomPrompt="1"/>
            <p:custDataLst>
              <p:tags r:id="rId11"/>
            </p:custDataLst>
          </p:nvPr>
        </p:nvSpPr>
        <p:spPr>
          <a:xfrm>
            <a:off x="6495256" y="1166283"/>
            <a:ext cx="2372519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1" hasCustomPrompt="1"/>
            <p:custDataLst>
              <p:tags r:id="rId12"/>
            </p:custDataLst>
          </p:nvPr>
        </p:nvSpPr>
        <p:spPr>
          <a:xfrm>
            <a:off x="6495256" y="1555044"/>
            <a:ext cx="2372519" cy="933027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1_2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41747" y="4864373"/>
            <a:ext cx="2100263" cy="279422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92053" y="4864373"/>
            <a:ext cx="3150394" cy="27942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92491" y="4864373"/>
            <a:ext cx="2100263" cy="279422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466725" y="408199"/>
            <a:ext cx="8401050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7" name="装饰  6"/>
          <p:cNvSpPr>
            <a:spLocks noGrp="1"/>
          </p:cNvSpPr>
          <p:nvPr>
            <p:ph type="body" idx="16392" hasCustomPrompt="1"/>
            <p:custDataLst>
              <p:tags r:id="rId3"/>
            </p:custDataLst>
          </p:nvPr>
        </p:nvSpPr>
        <p:spPr>
          <a:xfrm>
            <a:off x="466725" y="1166283"/>
            <a:ext cx="2644775" cy="3615478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图片占位符 7"/>
          <p:cNvSpPr>
            <a:spLocks noGrp="1"/>
          </p:cNvSpPr>
          <p:nvPr>
            <p:ph type="pic" idx="16393" hasCustomPrompt="1"/>
            <p:custDataLst>
              <p:tags r:id="rId4"/>
            </p:custDataLst>
          </p:nvPr>
        </p:nvSpPr>
        <p:spPr>
          <a:xfrm>
            <a:off x="1205706" y="1691111"/>
            <a:ext cx="1166813" cy="1166283"/>
          </a:xfrm>
          <a:custGeom>
            <a:avLst/>
            <a:gdLst>
              <a:gd name="connisteX0" fmla="*/ 0 w 1524000"/>
              <a:gd name="connsiteY0" fmla="*/ 762000 h 1524000"/>
              <a:gd name="connisteX1" fmla="*/ 762000 w 1524000"/>
              <a:gd name="connsiteY1" fmla="*/ 0 h 1524000"/>
              <a:gd name="connisteX2" fmla="*/ 762000 w 1524000"/>
              <a:gd name="connsiteY2" fmla="*/ 0 h 1524000"/>
              <a:gd name="connisteX3" fmla="*/ 1524000 w 1524000"/>
              <a:gd name="connsiteY3" fmla="*/ 762000 h 1524000"/>
              <a:gd name="connisteX4" fmla="*/ 1524000 w 1524000"/>
              <a:gd name="connsiteY4" fmla="*/ 762000 h 1524000"/>
              <a:gd name="connisteX5" fmla="*/ 762000 w 1524000"/>
              <a:gd name="connsiteY5" fmla="*/ 1524000 h 1524000"/>
              <a:gd name="connisteX6" fmla="*/ 762000 w 1524000"/>
              <a:gd name="connsiteY6" fmla="*/ 1524000 h 1524000"/>
              <a:gd name="connisteX7" fmla="*/ 0 w 1524000"/>
              <a:gd name="connsiteY7" fmla="*/ 762000 h 1524000"/>
              <a:gd name="connisteX8" fmla="*/ 0 w 1524000"/>
              <a:gd name="connsiteY8" fmla="*/ 762000 h 1524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524000" h="1524000">
                <a:moveTo>
                  <a:pt x="0" y="762000"/>
                </a:moveTo>
                <a:cubicBezTo>
                  <a:pt x="0" y="341159"/>
                  <a:pt x="341159" y="0"/>
                  <a:pt x="762000" y="0"/>
                </a:cubicBezTo>
                <a:lnTo>
                  <a:pt x="762000" y="0"/>
                </a:lnTo>
                <a:cubicBezTo>
                  <a:pt x="1182841" y="0"/>
                  <a:pt x="1524000" y="341159"/>
                  <a:pt x="1524000" y="762000"/>
                </a:cubicBezTo>
                <a:lnTo>
                  <a:pt x="1524000" y="762000"/>
                </a:lnTo>
                <a:cubicBezTo>
                  <a:pt x="1524000" y="1182841"/>
                  <a:pt x="1182841" y="1524000"/>
                  <a:pt x="762000" y="1524000"/>
                </a:cubicBezTo>
                <a:lnTo>
                  <a:pt x="762000" y="1524000"/>
                </a:lnTo>
                <a:cubicBezTo>
                  <a:pt x="341159" y="1524000"/>
                  <a:pt x="0" y="1182841"/>
                  <a:pt x="0" y="762000"/>
                </a:cubicBezTo>
                <a:lnTo>
                  <a:pt x="0" y="7620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86" hasCustomPrompt="1"/>
            <p:custDataLst>
              <p:tags r:id="rId5"/>
            </p:custDataLst>
          </p:nvPr>
        </p:nvSpPr>
        <p:spPr>
          <a:xfrm>
            <a:off x="777875" y="3129527"/>
            <a:ext cx="2022475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0" name="文本占位符 9"/>
          <p:cNvSpPr>
            <a:spLocks noGrp="1"/>
          </p:cNvSpPr>
          <p:nvPr>
            <p:ph type="body" idx="16387" hasCustomPrompt="1"/>
            <p:custDataLst>
              <p:tags r:id="rId6"/>
            </p:custDataLst>
          </p:nvPr>
        </p:nvSpPr>
        <p:spPr>
          <a:xfrm>
            <a:off x="777875" y="3557164"/>
            <a:ext cx="2022475" cy="69977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1" name="装饰  0"/>
          <p:cNvSpPr>
            <a:spLocks noGrp="1"/>
          </p:cNvSpPr>
          <p:nvPr>
            <p:ph type="body" idx="16394" hasCustomPrompt="1"/>
            <p:custDataLst>
              <p:tags r:id="rId7"/>
            </p:custDataLst>
          </p:nvPr>
        </p:nvSpPr>
        <p:spPr>
          <a:xfrm>
            <a:off x="3344863" y="1166283"/>
            <a:ext cx="2644775" cy="3615478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2" name="图片占位符 11"/>
          <p:cNvSpPr>
            <a:spLocks noGrp="1"/>
          </p:cNvSpPr>
          <p:nvPr>
            <p:ph type="pic" idx="16395" hasCustomPrompt="1"/>
            <p:custDataLst>
              <p:tags r:id="rId8"/>
            </p:custDataLst>
          </p:nvPr>
        </p:nvSpPr>
        <p:spPr>
          <a:xfrm>
            <a:off x="4083844" y="1691111"/>
            <a:ext cx="1166813" cy="1166283"/>
          </a:xfrm>
          <a:custGeom>
            <a:avLst/>
            <a:gdLst>
              <a:gd name="connisteX0" fmla="*/ 0 w 1524000"/>
              <a:gd name="connsiteY0" fmla="*/ 762000 h 1524000"/>
              <a:gd name="connisteX1" fmla="*/ 762000 w 1524000"/>
              <a:gd name="connsiteY1" fmla="*/ 0 h 1524000"/>
              <a:gd name="connisteX2" fmla="*/ 762000 w 1524000"/>
              <a:gd name="connsiteY2" fmla="*/ 0 h 1524000"/>
              <a:gd name="connisteX3" fmla="*/ 1524000 w 1524000"/>
              <a:gd name="connsiteY3" fmla="*/ 762000 h 1524000"/>
              <a:gd name="connisteX4" fmla="*/ 1524000 w 1524000"/>
              <a:gd name="connsiteY4" fmla="*/ 762000 h 1524000"/>
              <a:gd name="connisteX5" fmla="*/ 762000 w 1524000"/>
              <a:gd name="connsiteY5" fmla="*/ 1524000 h 1524000"/>
              <a:gd name="connisteX6" fmla="*/ 762000 w 1524000"/>
              <a:gd name="connsiteY6" fmla="*/ 1524000 h 1524000"/>
              <a:gd name="connisteX7" fmla="*/ 0 w 1524000"/>
              <a:gd name="connsiteY7" fmla="*/ 762000 h 1524000"/>
              <a:gd name="connisteX8" fmla="*/ 0 w 1524000"/>
              <a:gd name="connsiteY8" fmla="*/ 762000 h 1524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524000" h="1524000">
                <a:moveTo>
                  <a:pt x="0" y="762000"/>
                </a:moveTo>
                <a:cubicBezTo>
                  <a:pt x="0" y="341159"/>
                  <a:pt x="341159" y="0"/>
                  <a:pt x="762000" y="0"/>
                </a:cubicBezTo>
                <a:lnTo>
                  <a:pt x="762000" y="0"/>
                </a:lnTo>
                <a:cubicBezTo>
                  <a:pt x="1182841" y="0"/>
                  <a:pt x="1524000" y="341159"/>
                  <a:pt x="1524000" y="762000"/>
                </a:cubicBezTo>
                <a:lnTo>
                  <a:pt x="1524000" y="762000"/>
                </a:lnTo>
                <a:cubicBezTo>
                  <a:pt x="1524000" y="1182841"/>
                  <a:pt x="1182841" y="1524000"/>
                  <a:pt x="762000" y="1524000"/>
                </a:cubicBezTo>
                <a:lnTo>
                  <a:pt x="762000" y="1524000"/>
                </a:lnTo>
                <a:cubicBezTo>
                  <a:pt x="341159" y="1524000"/>
                  <a:pt x="0" y="1182841"/>
                  <a:pt x="0" y="762000"/>
                </a:cubicBezTo>
                <a:lnTo>
                  <a:pt x="0" y="7620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8" hasCustomPrompt="1"/>
            <p:custDataLst>
              <p:tags r:id="rId9"/>
            </p:custDataLst>
          </p:nvPr>
        </p:nvSpPr>
        <p:spPr>
          <a:xfrm>
            <a:off x="3656013" y="3129527"/>
            <a:ext cx="2022475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9" hasCustomPrompt="1"/>
            <p:custDataLst>
              <p:tags r:id="rId10"/>
            </p:custDataLst>
          </p:nvPr>
        </p:nvSpPr>
        <p:spPr>
          <a:xfrm>
            <a:off x="3656013" y="3557164"/>
            <a:ext cx="2022475" cy="69977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装饰  4"/>
          <p:cNvSpPr>
            <a:spLocks noGrp="1"/>
          </p:cNvSpPr>
          <p:nvPr>
            <p:ph type="body" idx="16396" hasCustomPrompt="1"/>
            <p:custDataLst>
              <p:tags r:id="rId11"/>
            </p:custDataLst>
          </p:nvPr>
        </p:nvSpPr>
        <p:spPr>
          <a:xfrm>
            <a:off x="6223000" y="1166283"/>
            <a:ext cx="2644775" cy="3615478"/>
          </a:xfrm>
          <a:custGeom>
            <a:avLst/>
            <a:gdLst>
              <a:gd name="connisteX0" fmla="*/ 0 w 3454400"/>
              <a:gd name="connsiteY0" fmla="*/ 203200 h 4724400"/>
              <a:gd name="connisteX1" fmla="*/ 203200 w 3454400"/>
              <a:gd name="connsiteY1" fmla="*/ 0 h 4724400"/>
              <a:gd name="connisteX2" fmla="*/ 3251200 w 3454400"/>
              <a:gd name="connsiteY2" fmla="*/ 0 h 4724400"/>
              <a:gd name="connisteX3" fmla="*/ 3454400 w 3454400"/>
              <a:gd name="connsiteY3" fmla="*/ 203200 h 4724400"/>
              <a:gd name="connisteX4" fmla="*/ 3454400 w 3454400"/>
              <a:gd name="connsiteY4" fmla="*/ 4521200 h 4724400"/>
              <a:gd name="connisteX5" fmla="*/ 3251200 w 3454400"/>
              <a:gd name="connsiteY5" fmla="*/ 4724400 h 4724400"/>
              <a:gd name="connisteX6" fmla="*/ 203200 w 3454400"/>
              <a:gd name="connsiteY6" fmla="*/ 4724400 h 4724400"/>
              <a:gd name="connisteX7" fmla="*/ 0 w 3454400"/>
              <a:gd name="connsiteY7" fmla="*/ 4521200 h 4724400"/>
              <a:gd name="connisteX8" fmla="*/ 0 w 3454400"/>
              <a:gd name="connsiteY8" fmla="*/ 203200 h 472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3454400" h="472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4521200"/>
                </a:lnTo>
                <a:cubicBezTo>
                  <a:pt x="3454400" y="4633424"/>
                  <a:pt x="3363424" y="4724400"/>
                  <a:pt x="3251200" y="4724400"/>
                </a:cubicBezTo>
                <a:lnTo>
                  <a:pt x="203200" y="4724400"/>
                </a:lnTo>
                <a:cubicBezTo>
                  <a:pt x="90976" y="4724400"/>
                  <a:pt x="0" y="4633424"/>
                  <a:pt x="0" y="4521200"/>
                </a:cubicBez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6" name="图片占位符 15"/>
          <p:cNvSpPr>
            <a:spLocks noGrp="1"/>
          </p:cNvSpPr>
          <p:nvPr>
            <p:ph type="pic" idx="16397" hasCustomPrompt="1"/>
            <p:custDataLst>
              <p:tags r:id="rId12"/>
            </p:custDataLst>
          </p:nvPr>
        </p:nvSpPr>
        <p:spPr>
          <a:xfrm>
            <a:off x="6961981" y="1691111"/>
            <a:ext cx="1166813" cy="1166283"/>
          </a:xfrm>
          <a:custGeom>
            <a:avLst/>
            <a:gdLst>
              <a:gd name="connisteX0" fmla="*/ 0 w 1524000"/>
              <a:gd name="connsiteY0" fmla="*/ 762000 h 1524000"/>
              <a:gd name="connisteX1" fmla="*/ 762000 w 1524000"/>
              <a:gd name="connsiteY1" fmla="*/ 0 h 1524000"/>
              <a:gd name="connisteX2" fmla="*/ 762000 w 1524000"/>
              <a:gd name="connsiteY2" fmla="*/ 0 h 1524000"/>
              <a:gd name="connisteX3" fmla="*/ 1524000 w 1524000"/>
              <a:gd name="connsiteY3" fmla="*/ 762000 h 1524000"/>
              <a:gd name="connisteX4" fmla="*/ 1524000 w 1524000"/>
              <a:gd name="connsiteY4" fmla="*/ 762000 h 1524000"/>
              <a:gd name="connisteX5" fmla="*/ 762000 w 1524000"/>
              <a:gd name="connsiteY5" fmla="*/ 1524000 h 1524000"/>
              <a:gd name="connisteX6" fmla="*/ 762000 w 1524000"/>
              <a:gd name="connsiteY6" fmla="*/ 1524000 h 1524000"/>
              <a:gd name="connisteX7" fmla="*/ 0 w 1524000"/>
              <a:gd name="connsiteY7" fmla="*/ 762000 h 1524000"/>
              <a:gd name="connisteX8" fmla="*/ 0 w 1524000"/>
              <a:gd name="connsiteY8" fmla="*/ 762000 h 1524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1524000" h="1524000">
                <a:moveTo>
                  <a:pt x="0" y="762000"/>
                </a:moveTo>
                <a:cubicBezTo>
                  <a:pt x="0" y="341159"/>
                  <a:pt x="341159" y="0"/>
                  <a:pt x="762000" y="0"/>
                </a:cubicBezTo>
                <a:lnTo>
                  <a:pt x="762000" y="0"/>
                </a:lnTo>
                <a:cubicBezTo>
                  <a:pt x="1182841" y="0"/>
                  <a:pt x="1524000" y="341159"/>
                  <a:pt x="1524000" y="762000"/>
                </a:cubicBezTo>
                <a:lnTo>
                  <a:pt x="1524000" y="762000"/>
                </a:lnTo>
                <a:cubicBezTo>
                  <a:pt x="1524000" y="1182841"/>
                  <a:pt x="1182841" y="1524000"/>
                  <a:pt x="762000" y="1524000"/>
                </a:cubicBezTo>
                <a:lnTo>
                  <a:pt x="762000" y="1524000"/>
                </a:lnTo>
                <a:cubicBezTo>
                  <a:pt x="341159" y="1524000"/>
                  <a:pt x="0" y="1182841"/>
                  <a:pt x="0" y="762000"/>
                </a:cubicBezTo>
                <a:lnTo>
                  <a:pt x="0" y="7620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6534150" y="3129527"/>
            <a:ext cx="2022475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6534150" y="3557164"/>
            <a:ext cx="2022475" cy="699770"/>
          </a:xfrm>
          <a:noFill/>
        </p:spPr>
        <p:txBody>
          <a:bodyPr lIns="0" tIns="0" rIns="0" bIns="0" anchor="t">
            <a:normAutofit/>
          </a:bodyPr>
          <a:lstStyle>
            <a:lvl1pPr marL="0" indent="0" algn="ctr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0_89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41747" y="4864373"/>
            <a:ext cx="2100263" cy="279422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92053" y="4864373"/>
            <a:ext cx="3150394" cy="27942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92491" y="4864373"/>
            <a:ext cx="2100263" cy="279422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4025503" y="408199"/>
            <a:ext cx="4842272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idx="16392" hasCustomPrompt="1"/>
            <p:custDataLst>
              <p:tags r:id="rId3"/>
            </p:custDataLst>
          </p:nvPr>
        </p:nvSpPr>
        <p:spPr>
          <a:xfrm>
            <a:off x="466725" y="466513"/>
            <a:ext cx="3092053" cy="4315248"/>
          </a:xfrm>
          <a:custGeom>
            <a:avLst/>
            <a:gdLst>
              <a:gd name="connisteX0" fmla="*/ 0 w 4038600"/>
              <a:gd name="connsiteY0" fmla="*/ 203200 h 5638800"/>
              <a:gd name="connisteX1" fmla="*/ 203200 w 4038600"/>
              <a:gd name="connsiteY1" fmla="*/ 0 h 5638800"/>
              <a:gd name="connisteX2" fmla="*/ 3835400 w 4038600"/>
              <a:gd name="connsiteY2" fmla="*/ 0 h 5638800"/>
              <a:gd name="connisteX3" fmla="*/ 4038600 w 4038600"/>
              <a:gd name="connsiteY3" fmla="*/ 203200 h 5638800"/>
              <a:gd name="connisteX4" fmla="*/ 4038600 w 4038600"/>
              <a:gd name="connsiteY4" fmla="*/ 5435600 h 5638800"/>
              <a:gd name="connisteX5" fmla="*/ 3835400 w 4038600"/>
              <a:gd name="connsiteY5" fmla="*/ 5638800 h 5638800"/>
              <a:gd name="connisteX6" fmla="*/ 203200 w 4038600"/>
              <a:gd name="connsiteY6" fmla="*/ 5638800 h 5638800"/>
              <a:gd name="connisteX7" fmla="*/ 0 w 4038600"/>
              <a:gd name="connsiteY7" fmla="*/ 5435600 h 5638800"/>
              <a:gd name="connisteX8" fmla="*/ 0 w 4038600"/>
              <a:gd name="connsiteY8" fmla="*/ 203200 h 5638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4038600" h="5638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835400" y="0"/>
                </a:lnTo>
                <a:cubicBezTo>
                  <a:pt x="3947624" y="0"/>
                  <a:pt x="4038600" y="90976"/>
                  <a:pt x="4038600" y="203200"/>
                </a:cubicBezTo>
                <a:lnTo>
                  <a:pt x="4038600" y="5435600"/>
                </a:lnTo>
                <a:cubicBezTo>
                  <a:pt x="4038600" y="5547824"/>
                  <a:pt x="3947624" y="5638800"/>
                  <a:pt x="3835400" y="5638800"/>
                </a:cubicBezTo>
                <a:lnTo>
                  <a:pt x="203200" y="5638800"/>
                </a:lnTo>
                <a:cubicBezTo>
                  <a:pt x="90976" y="5638800"/>
                  <a:pt x="0" y="5547824"/>
                  <a:pt x="0" y="5435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装饰  7"/>
          <p:cNvSpPr>
            <a:spLocks noGrp="1"/>
          </p:cNvSpPr>
          <p:nvPr>
            <p:ph type="body" idx="16394" hasCustomPrompt="1"/>
            <p:custDataLst>
              <p:tags r:id="rId4"/>
            </p:custDataLst>
          </p:nvPr>
        </p:nvSpPr>
        <p:spPr>
          <a:xfrm>
            <a:off x="4025503" y="2332567"/>
            <a:ext cx="700088" cy="699770"/>
          </a:xfrm>
          <a:custGeom>
            <a:avLst/>
            <a:gdLst>
              <a:gd name="connisteX0" fmla="*/ 0 w 914400"/>
              <a:gd name="connsiteY0" fmla="*/ 457200 h 914400"/>
              <a:gd name="connisteX1" fmla="*/ 457200 w 914400"/>
              <a:gd name="connsiteY1" fmla="*/ 0 h 914400"/>
              <a:gd name="connisteX2" fmla="*/ 457200 w 914400"/>
              <a:gd name="connsiteY2" fmla="*/ 0 h 914400"/>
              <a:gd name="connisteX3" fmla="*/ 914400 w 914400"/>
              <a:gd name="connsiteY3" fmla="*/ 457200 h 914400"/>
              <a:gd name="connisteX4" fmla="*/ 914400 w 914400"/>
              <a:gd name="connsiteY4" fmla="*/ 457200 h 914400"/>
              <a:gd name="connisteX5" fmla="*/ 457200 w 914400"/>
              <a:gd name="connsiteY5" fmla="*/ 914400 h 914400"/>
              <a:gd name="connisteX6" fmla="*/ 457200 w 914400"/>
              <a:gd name="connsiteY6" fmla="*/ 914400 h 914400"/>
              <a:gd name="connisteX7" fmla="*/ 0 w 914400"/>
              <a:gd name="connsiteY7" fmla="*/ 457200 h 914400"/>
              <a:gd name="connisteX8" fmla="*/ 0 w 914400"/>
              <a:gd name="connsiteY8" fmla="*/ 457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914400" h="914400">
                <a:moveTo>
                  <a:pt x="0" y="457200"/>
                </a:moveTo>
                <a:cubicBezTo>
                  <a:pt x="0" y="204695"/>
                  <a:pt x="204695" y="0"/>
                  <a:pt x="457200" y="0"/>
                </a:cubicBezTo>
                <a:lnTo>
                  <a:pt x="457200" y="0"/>
                </a:lnTo>
                <a:cubicBezTo>
                  <a:pt x="709705" y="0"/>
                  <a:pt x="914400" y="204695"/>
                  <a:pt x="914400" y="457200"/>
                </a:cubicBezTo>
                <a:lnTo>
                  <a:pt x="914400" y="457200"/>
                </a:lnTo>
                <a:cubicBezTo>
                  <a:pt x="914400" y="709705"/>
                  <a:pt x="709705" y="914400"/>
                  <a:pt x="457200" y="914400"/>
                </a:cubicBez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lnTo>
                  <a:pt x="0" y="457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9" name="图片占位符 8"/>
          <p:cNvSpPr>
            <a:spLocks noGrp="1"/>
          </p:cNvSpPr>
          <p:nvPr>
            <p:ph type="pic" idx="16393" hasCustomPrompt="1"/>
            <p:custDataLst>
              <p:tags r:id="rId5"/>
            </p:custDataLst>
          </p:nvPr>
        </p:nvSpPr>
        <p:spPr>
          <a:xfrm>
            <a:off x="4188857" y="2495846"/>
            <a:ext cx="373380" cy="373211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idx="16386" hasCustomPrompt="1"/>
            <p:custDataLst>
              <p:tags r:id="rId6"/>
            </p:custDataLst>
          </p:nvPr>
        </p:nvSpPr>
        <p:spPr>
          <a:xfrm>
            <a:off x="4025503" y="3226717"/>
            <a:ext cx="1302941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7" hasCustomPrompt="1"/>
            <p:custDataLst>
              <p:tags r:id="rId7"/>
            </p:custDataLst>
          </p:nvPr>
        </p:nvSpPr>
        <p:spPr>
          <a:xfrm>
            <a:off x="4025503" y="3615478"/>
            <a:ext cx="1302941" cy="116628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2" name="装饰  1"/>
          <p:cNvSpPr>
            <a:spLocks noGrp="1"/>
          </p:cNvSpPr>
          <p:nvPr>
            <p:ph type="body" idx="16396" hasCustomPrompt="1"/>
            <p:custDataLst>
              <p:tags r:id="rId8"/>
            </p:custDataLst>
          </p:nvPr>
        </p:nvSpPr>
        <p:spPr>
          <a:xfrm>
            <a:off x="5795169" y="2332567"/>
            <a:ext cx="700088" cy="699770"/>
          </a:xfrm>
          <a:custGeom>
            <a:avLst/>
            <a:gdLst>
              <a:gd name="connisteX0" fmla="*/ 0 w 914400"/>
              <a:gd name="connsiteY0" fmla="*/ 457200 h 914400"/>
              <a:gd name="connisteX1" fmla="*/ 457200 w 914400"/>
              <a:gd name="connsiteY1" fmla="*/ 0 h 914400"/>
              <a:gd name="connisteX2" fmla="*/ 457200 w 914400"/>
              <a:gd name="connsiteY2" fmla="*/ 0 h 914400"/>
              <a:gd name="connisteX3" fmla="*/ 914400 w 914400"/>
              <a:gd name="connsiteY3" fmla="*/ 457200 h 914400"/>
              <a:gd name="connisteX4" fmla="*/ 914400 w 914400"/>
              <a:gd name="connsiteY4" fmla="*/ 457200 h 914400"/>
              <a:gd name="connisteX5" fmla="*/ 457200 w 914400"/>
              <a:gd name="connsiteY5" fmla="*/ 914400 h 914400"/>
              <a:gd name="connisteX6" fmla="*/ 457200 w 914400"/>
              <a:gd name="connsiteY6" fmla="*/ 914400 h 914400"/>
              <a:gd name="connisteX7" fmla="*/ 0 w 914400"/>
              <a:gd name="connsiteY7" fmla="*/ 457200 h 914400"/>
              <a:gd name="connisteX8" fmla="*/ 0 w 914400"/>
              <a:gd name="connsiteY8" fmla="*/ 457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914400" h="914400">
                <a:moveTo>
                  <a:pt x="0" y="457200"/>
                </a:moveTo>
                <a:cubicBezTo>
                  <a:pt x="0" y="204695"/>
                  <a:pt x="204695" y="0"/>
                  <a:pt x="457200" y="0"/>
                </a:cubicBezTo>
                <a:lnTo>
                  <a:pt x="457200" y="0"/>
                </a:lnTo>
                <a:cubicBezTo>
                  <a:pt x="709705" y="0"/>
                  <a:pt x="914400" y="204695"/>
                  <a:pt x="914400" y="457200"/>
                </a:cubicBezTo>
                <a:lnTo>
                  <a:pt x="914400" y="457200"/>
                </a:lnTo>
                <a:cubicBezTo>
                  <a:pt x="914400" y="709705"/>
                  <a:pt x="709705" y="914400"/>
                  <a:pt x="457200" y="914400"/>
                </a:cubicBez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lnTo>
                  <a:pt x="0" y="457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图片占位符 12"/>
          <p:cNvSpPr>
            <a:spLocks noGrp="1"/>
          </p:cNvSpPr>
          <p:nvPr>
            <p:ph type="pic" idx="16395" hasCustomPrompt="1"/>
            <p:custDataLst>
              <p:tags r:id="rId9"/>
            </p:custDataLst>
          </p:nvPr>
        </p:nvSpPr>
        <p:spPr>
          <a:xfrm>
            <a:off x="5958522" y="2495846"/>
            <a:ext cx="373380" cy="373211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8" hasCustomPrompt="1"/>
            <p:custDataLst>
              <p:tags r:id="rId10"/>
            </p:custDataLst>
          </p:nvPr>
        </p:nvSpPr>
        <p:spPr>
          <a:xfrm>
            <a:off x="5795169" y="3226717"/>
            <a:ext cx="1302941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89" hasCustomPrompt="1"/>
            <p:custDataLst>
              <p:tags r:id="rId11"/>
            </p:custDataLst>
          </p:nvPr>
        </p:nvSpPr>
        <p:spPr>
          <a:xfrm>
            <a:off x="5795169" y="3615478"/>
            <a:ext cx="1302941" cy="116628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8" hasCustomPrompt="1"/>
            <p:custDataLst>
              <p:tags r:id="rId12"/>
            </p:custDataLst>
          </p:nvPr>
        </p:nvSpPr>
        <p:spPr>
          <a:xfrm>
            <a:off x="7564834" y="2332567"/>
            <a:ext cx="700088" cy="699770"/>
          </a:xfrm>
          <a:custGeom>
            <a:avLst/>
            <a:gdLst>
              <a:gd name="connisteX0" fmla="*/ 0 w 914400"/>
              <a:gd name="connsiteY0" fmla="*/ 457200 h 914400"/>
              <a:gd name="connisteX1" fmla="*/ 457200 w 914400"/>
              <a:gd name="connsiteY1" fmla="*/ 0 h 914400"/>
              <a:gd name="connisteX2" fmla="*/ 457200 w 914400"/>
              <a:gd name="connsiteY2" fmla="*/ 0 h 914400"/>
              <a:gd name="connisteX3" fmla="*/ 914400 w 914400"/>
              <a:gd name="connsiteY3" fmla="*/ 457200 h 914400"/>
              <a:gd name="connisteX4" fmla="*/ 914400 w 914400"/>
              <a:gd name="connsiteY4" fmla="*/ 457200 h 914400"/>
              <a:gd name="connisteX5" fmla="*/ 457200 w 914400"/>
              <a:gd name="connsiteY5" fmla="*/ 914400 h 914400"/>
              <a:gd name="connisteX6" fmla="*/ 457200 w 914400"/>
              <a:gd name="connsiteY6" fmla="*/ 914400 h 914400"/>
              <a:gd name="connisteX7" fmla="*/ 0 w 914400"/>
              <a:gd name="connsiteY7" fmla="*/ 457200 h 914400"/>
              <a:gd name="connisteX8" fmla="*/ 0 w 914400"/>
              <a:gd name="connsiteY8" fmla="*/ 457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914400" h="914400">
                <a:moveTo>
                  <a:pt x="0" y="457200"/>
                </a:moveTo>
                <a:cubicBezTo>
                  <a:pt x="0" y="204695"/>
                  <a:pt x="204695" y="0"/>
                  <a:pt x="457200" y="0"/>
                </a:cubicBezTo>
                <a:lnTo>
                  <a:pt x="457200" y="0"/>
                </a:lnTo>
                <a:cubicBezTo>
                  <a:pt x="709705" y="0"/>
                  <a:pt x="914400" y="204695"/>
                  <a:pt x="914400" y="457200"/>
                </a:cubicBezTo>
                <a:lnTo>
                  <a:pt x="914400" y="457200"/>
                </a:lnTo>
                <a:cubicBezTo>
                  <a:pt x="914400" y="709705"/>
                  <a:pt x="709705" y="914400"/>
                  <a:pt x="457200" y="914400"/>
                </a:cubicBez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lnTo>
                  <a:pt x="0" y="457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图片占位符 16"/>
          <p:cNvSpPr>
            <a:spLocks noGrp="1"/>
          </p:cNvSpPr>
          <p:nvPr>
            <p:ph type="pic" idx="16397" hasCustomPrompt="1"/>
            <p:custDataLst>
              <p:tags r:id="rId13"/>
            </p:custDataLst>
          </p:nvPr>
        </p:nvSpPr>
        <p:spPr>
          <a:xfrm>
            <a:off x="7728188" y="2495846"/>
            <a:ext cx="373380" cy="373211"/>
          </a:xfrm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0" hasCustomPrompt="1"/>
            <p:custDataLst>
              <p:tags r:id="rId14"/>
            </p:custDataLst>
          </p:nvPr>
        </p:nvSpPr>
        <p:spPr>
          <a:xfrm>
            <a:off x="7564834" y="3226717"/>
            <a:ext cx="1302941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1" hasCustomPrompt="1"/>
            <p:custDataLst>
              <p:tags r:id="rId15"/>
            </p:custDataLst>
          </p:nvPr>
        </p:nvSpPr>
        <p:spPr>
          <a:xfrm>
            <a:off x="7564834" y="3615478"/>
            <a:ext cx="1302941" cy="116628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0_27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41747" y="4864373"/>
            <a:ext cx="2100263" cy="279422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92053" y="4864373"/>
            <a:ext cx="3150394" cy="27942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92491" y="4864373"/>
            <a:ext cx="2100263" cy="279422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5133975" y="408199"/>
            <a:ext cx="3733800" cy="933027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t>单击此处添加标题</a:t>
            </a:r>
          </a:p>
        </p:txBody>
      </p:sp>
      <p:sp>
        <p:nvSpPr>
          <p:cNvPr id="7" name="内容占位符 6"/>
          <p:cNvSpPr>
            <a:spLocks noGrp="1"/>
          </p:cNvSpPr>
          <p:nvPr>
            <p:ph idx="16392" hasCustomPrompt="1"/>
            <p:custDataLst>
              <p:tags r:id="rId3"/>
            </p:custDataLst>
          </p:nvPr>
        </p:nvSpPr>
        <p:spPr>
          <a:xfrm>
            <a:off x="466725" y="466513"/>
            <a:ext cx="4200525" cy="4315248"/>
          </a:xfrm>
          <a:custGeom>
            <a:avLst/>
            <a:gdLst>
              <a:gd name="connisteX0" fmla="*/ 0 w 5486400"/>
              <a:gd name="connsiteY0" fmla="*/ 203200 h 5638800"/>
              <a:gd name="connisteX1" fmla="*/ 203200 w 5486400"/>
              <a:gd name="connsiteY1" fmla="*/ 0 h 5638800"/>
              <a:gd name="connisteX2" fmla="*/ 5283200 w 5486400"/>
              <a:gd name="connsiteY2" fmla="*/ 0 h 5638800"/>
              <a:gd name="connisteX3" fmla="*/ 5486400 w 5486400"/>
              <a:gd name="connsiteY3" fmla="*/ 203200 h 5638800"/>
              <a:gd name="connisteX4" fmla="*/ 5486400 w 5486400"/>
              <a:gd name="connsiteY4" fmla="*/ 5435600 h 5638800"/>
              <a:gd name="connisteX5" fmla="*/ 5283200 w 5486400"/>
              <a:gd name="connsiteY5" fmla="*/ 5638800 h 5638800"/>
              <a:gd name="connisteX6" fmla="*/ 203200 w 5486400"/>
              <a:gd name="connsiteY6" fmla="*/ 5638800 h 5638800"/>
              <a:gd name="connisteX7" fmla="*/ 0 w 5486400"/>
              <a:gd name="connsiteY7" fmla="*/ 5435600 h 5638800"/>
              <a:gd name="connisteX8" fmla="*/ 0 w 5486400"/>
              <a:gd name="connsiteY8" fmla="*/ 203200 h 56388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486400" h="56388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5283200" y="0"/>
                </a:lnTo>
                <a:cubicBezTo>
                  <a:pt x="5395424" y="0"/>
                  <a:pt x="5486400" y="90976"/>
                  <a:pt x="5486400" y="203200"/>
                </a:cubicBezTo>
                <a:lnTo>
                  <a:pt x="5486400" y="5435600"/>
                </a:lnTo>
                <a:cubicBezTo>
                  <a:pt x="5486400" y="5547824"/>
                  <a:pt x="5395424" y="5638800"/>
                  <a:pt x="5283200" y="5638800"/>
                </a:cubicBezTo>
                <a:lnTo>
                  <a:pt x="203200" y="5638800"/>
                </a:lnTo>
                <a:cubicBezTo>
                  <a:pt x="90976" y="5638800"/>
                  <a:pt x="0" y="5547824"/>
                  <a:pt x="0" y="5435600"/>
                </a:cubicBez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装饰  7"/>
          <p:cNvSpPr>
            <a:spLocks noGrp="1"/>
          </p:cNvSpPr>
          <p:nvPr>
            <p:ph type="body" idx="16393" hasCustomPrompt="1"/>
            <p:custDataLst>
              <p:tags r:id="rId4"/>
            </p:custDataLst>
          </p:nvPr>
        </p:nvSpPr>
        <p:spPr>
          <a:xfrm>
            <a:off x="5133975" y="1749425"/>
            <a:ext cx="38894" cy="855274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9" name="文本占位符 8"/>
          <p:cNvSpPr>
            <a:spLocks noGrp="1"/>
          </p:cNvSpPr>
          <p:nvPr>
            <p:ph type="body" idx="16386" hasCustomPrompt="1"/>
            <p:custDataLst>
              <p:tags r:id="rId5"/>
            </p:custDataLst>
          </p:nvPr>
        </p:nvSpPr>
        <p:spPr>
          <a:xfrm>
            <a:off x="5250656" y="1749425"/>
            <a:ext cx="3617119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0" name="文本占位符 9"/>
          <p:cNvSpPr>
            <a:spLocks noGrp="1"/>
          </p:cNvSpPr>
          <p:nvPr>
            <p:ph type="body" idx="16387" hasCustomPrompt="1"/>
            <p:custDataLst>
              <p:tags r:id="rId6"/>
            </p:custDataLst>
          </p:nvPr>
        </p:nvSpPr>
        <p:spPr>
          <a:xfrm>
            <a:off x="5250656" y="2138186"/>
            <a:ext cx="3617119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1" name="装饰  0"/>
          <p:cNvSpPr>
            <a:spLocks noGrp="1"/>
          </p:cNvSpPr>
          <p:nvPr>
            <p:ph type="body" idx="16394" hasCustomPrompt="1"/>
            <p:custDataLst>
              <p:tags r:id="rId7"/>
            </p:custDataLst>
          </p:nvPr>
        </p:nvSpPr>
        <p:spPr>
          <a:xfrm>
            <a:off x="5133975" y="2837956"/>
            <a:ext cx="38894" cy="855274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2" name="文本占位符 11"/>
          <p:cNvSpPr>
            <a:spLocks noGrp="1"/>
          </p:cNvSpPr>
          <p:nvPr>
            <p:ph type="body" idx="16388" hasCustomPrompt="1"/>
            <p:custDataLst>
              <p:tags r:id="rId8"/>
            </p:custDataLst>
          </p:nvPr>
        </p:nvSpPr>
        <p:spPr>
          <a:xfrm>
            <a:off x="5250656" y="2837956"/>
            <a:ext cx="3617119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9" hasCustomPrompt="1"/>
            <p:custDataLst>
              <p:tags r:id="rId9"/>
            </p:custDataLst>
          </p:nvPr>
        </p:nvSpPr>
        <p:spPr>
          <a:xfrm>
            <a:off x="5250656" y="3226717"/>
            <a:ext cx="3617119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4" name="装饰  3"/>
          <p:cNvSpPr>
            <a:spLocks noGrp="1"/>
          </p:cNvSpPr>
          <p:nvPr>
            <p:ph type="body" idx="16395" hasCustomPrompt="1"/>
            <p:custDataLst>
              <p:tags r:id="rId10"/>
            </p:custDataLst>
          </p:nvPr>
        </p:nvSpPr>
        <p:spPr>
          <a:xfrm>
            <a:off x="5133975" y="3926487"/>
            <a:ext cx="38894" cy="855274"/>
          </a:xfrm>
          <a:custGeom>
            <a:avLst/>
            <a:gdLst>
              <a:gd name="connisteX0" fmla="*/ 0 w 50800"/>
              <a:gd name="connsiteY0" fmla="*/ 25400 h 1117600"/>
              <a:gd name="connisteX1" fmla="*/ 25400 w 50800"/>
              <a:gd name="connsiteY1" fmla="*/ 0 h 1117600"/>
              <a:gd name="connisteX2" fmla="*/ 25400 w 50800"/>
              <a:gd name="connsiteY2" fmla="*/ 0 h 1117600"/>
              <a:gd name="connisteX3" fmla="*/ 50800 w 50800"/>
              <a:gd name="connsiteY3" fmla="*/ 25400 h 1117600"/>
              <a:gd name="connisteX4" fmla="*/ 50800 w 50800"/>
              <a:gd name="connsiteY4" fmla="*/ 1092200 h 1117600"/>
              <a:gd name="connisteX5" fmla="*/ 25400 w 50800"/>
              <a:gd name="connsiteY5" fmla="*/ 1117600 h 1117600"/>
              <a:gd name="connisteX6" fmla="*/ 25400 w 50800"/>
              <a:gd name="connsiteY6" fmla="*/ 1117600 h 1117600"/>
              <a:gd name="connisteX7" fmla="*/ 0 w 50800"/>
              <a:gd name="connsiteY7" fmla="*/ 1092200 h 1117600"/>
              <a:gd name="connisteX8" fmla="*/ 0 w 50800"/>
              <a:gd name="connsiteY8" fmla="*/ 25400 h 11176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50800" h="1117600">
                <a:moveTo>
                  <a:pt x="0" y="25400"/>
                </a:moveTo>
                <a:cubicBezTo>
                  <a:pt x="0" y="11372"/>
                  <a:pt x="11372" y="0"/>
                  <a:pt x="25400" y="0"/>
                </a:cubicBezTo>
                <a:lnTo>
                  <a:pt x="25400" y="0"/>
                </a:lnTo>
                <a:cubicBezTo>
                  <a:pt x="39428" y="0"/>
                  <a:pt x="50800" y="11372"/>
                  <a:pt x="50800" y="25400"/>
                </a:cubicBezTo>
                <a:lnTo>
                  <a:pt x="50800" y="1092200"/>
                </a:lnTo>
                <a:cubicBezTo>
                  <a:pt x="50800" y="1106228"/>
                  <a:pt x="39428" y="1117600"/>
                  <a:pt x="25400" y="1117600"/>
                </a:cubicBezTo>
                <a:lnTo>
                  <a:pt x="25400" y="1117600"/>
                </a:lnTo>
                <a:cubicBezTo>
                  <a:pt x="11372" y="1117600"/>
                  <a:pt x="0" y="1106228"/>
                  <a:pt x="0" y="1092200"/>
                </a:cubicBezTo>
                <a:lnTo>
                  <a:pt x="0" y="254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90" hasCustomPrompt="1"/>
            <p:custDataLst>
              <p:tags r:id="rId11"/>
            </p:custDataLst>
          </p:nvPr>
        </p:nvSpPr>
        <p:spPr>
          <a:xfrm>
            <a:off x="5250656" y="3926487"/>
            <a:ext cx="3617119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单击此处添加项标题</a:t>
            </a:r>
            <a:endParaRPr lang="zh-CN" altLang="en-US" smtClean="0"/>
          </a:p>
        </p:txBody>
      </p:sp>
      <p:sp>
        <p:nvSpPr>
          <p:cNvPr id="16" name="文本占位符 15"/>
          <p:cNvSpPr>
            <a:spLocks noGrp="1"/>
          </p:cNvSpPr>
          <p:nvPr>
            <p:ph type="body" idx="16391" hasCustomPrompt="1"/>
            <p:custDataLst>
              <p:tags r:id="rId12"/>
            </p:custDataLst>
          </p:nvPr>
        </p:nvSpPr>
        <p:spPr>
          <a:xfrm>
            <a:off x="5250656" y="4315248"/>
            <a:ext cx="3617119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26_18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41747" y="4864373"/>
            <a:ext cx="2100263" cy="279422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92053" y="4864373"/>
            <a:ext cx="3150394" cy="27942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92491" y="4864373"/>
            <a:ext cx="2100263" cy="279422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466725" y="408199"/>
            <a:ext cx="8401050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7" name="装饰  6"/>
          <p:cNvSpPr>
            <a:spLocks noGrp="1"/>
          </p:cNvSpPr>
          <p:nvPr>
            <p:ph type="body" idx="16392" hasCustomPrompt="1"/>
            <p:custDataLst>
              <p:tags r:id="rId3"/>
            </p:custDataLst>
          </p:nvPr>
        </p:nvSpPr>
        <p:spPr>
          <a:xfrm>
            <a:off x="466725" y="2721328"/>
            <a:ext cx="2644775" cy="2060434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图片占位符 7"/>
          <p:cNvSpPr>
            <a:spLocks noGrp="1"/>
          </p:cNvSpPr>
          <p:nvPr>
            <p:ph type="pic" idx="16393" hasCustomPrompt="1"/>
            <p:custDataLst>
              <p:tags r:id="rId4"/>
            </p:custDataLst>
          </p:nvPr>
        </p:nvSpPr>
        <p:spPr>
          <a:xfrm>
            <a:off x="466725" y="1166283"/>
            <a:ext cx="2644775" cy="1555044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idx="16386" hasCustomPrompt="1"/>
            <p:custDataLst>
              <p:tags r:id="rId5"/>
            </p:custDataLst>
          </p:nvPr>
        </p:nvSpPr>
        <p:spPr>
          <a:xfrm>
            <a:off x="700088" y="2876832"/>
            <a:ext cx="2178050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0" name="文本占位符 9"/>
          <p:cNvSpPr>
            <a:spLocks noGrp="1"/>
          </p:cNvSpPr>
          <p:nvPr>
            <p:ph type="body" idx="16387" hasCustomPrompt="1"/>
            <p:custDataLst>
              <p:tags r:id="rId6"/>
            </p:custDataLst>
          </p:nvPr>
        </p:nvSpPr>
        <p:spPr>
          <a:xfrm>
            <a:off x="700088" y="3226717"/>
            <a:ext cx="2178050" cy="139954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1" name="装饰  0"/>
          <p:cNvSpPr>
            <a:spLocks noGrp="1"/>
          </p:cNvSpPr>
          <p:nvPr>
            <p:ph type="body" idx="16394" hasCustomPrompt="1"/>
            <p:custDataLst>
              <p:tags r:id="rId7"/>
            </p:custDataLst>
          </p:nvPr>
        </p:nvSpPr>
        <p:spPr>
          <a:xfrm>
            <a:off x="3344863" y="1166283"/>
            <a:ext cx="2644775" cy="2060434"/>
          </a:xfrm>
          <a:custGeom>
            <a:avLst/>
            <a:gdLst>
              <a:gd name="connisteX0" fmla="*/ 0 w 3454400"/>
              <a:gd name="connsiteY0" fmla="*/ 203200 h 2692400"/>
              <a:gd name="connisteX1" fmla="*/ 203200 w 3454400"/>
              <a:gd name="connsiteY1" fmla="*/ 0 h 2692400"/>
              <a:gd name="connisteX2" fmla="*/ 3251200 w 3454400"/>
              <a:gd name="connsiteY2" fmla="*/ 0 h 2692400"/>
              <a:gd name="connisteX3" fmla="*/ 3454400 w 3454400"/>
              <a:gd name="connsiteY3" fmla="*/ 203200 h 2692400"/>
              <a:gd name="connisteX4" fmla="*/ 3454400 w 3454400"/>
              <a:gd name="connsiteY4" fmla="*/ 2692400 h 2692400"/>
              <a:gd name="connisteX5" fmla="*/ 0 w 3454400"/>
              <a:gd name="connsiteY5" fmla="*/ 2692400 h 2692400"/>
              <a:gd name="connisteX6" fmla="*/ 0 w 3454400"/>
              <a:gd name="connsiteY6" fmla="*/ 20320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692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692400"/>
                </a:lnTo>
                <a:lnTo>
                  <a:pt x="0" y="2692400"/>
                </a:lnTo>
                <a:lnTo>
                  <a:pt x="0" y="20320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2" name="图片占位符 11"/>
          <p:cNvSpPr>
            <a:spLocks noGrp="1"/>
          </p:cNvSpPr>
          <p:nvPr>
            <p:ph type="pic" idx="16395" hasCustomPrompt="1"/>
            <p:custDataLst>
              <p:tags r:id="rId8"/>
            </p:custDataLst>
          </p:nvPr>
        </p:nvSpPr>
        <p:spPr>
          <a:xfrm>
            <a:off x="3344863" y="3226717"/>
            <a:ext cx="2644775" cy="1555044"/>
          </a:xfrm>
          <a:custGeom>
            <a:avLst/>
            <a:gdLst>
              <a:gd name="connisteX0" fmla="*/ 0 w 3454400"/>
              <a:gd name="connsiteY0" fmla="*/ 0 h 2032000"/>
              <a:gd name="connisteX1" fmla="*/ 3454400 w 3454400"/>
              <a:gd name="connsiteY1" fmla="*/ 0 h 2032000"/>
              <a:gd name="connisteX2" fmla="*/ 3454400 w 3454400"/>
              <a:gd name="connsiteY2" fmla="*/ 1828800 h 2032000"/>
              <a:gd name="connisteX3" fmla="*/ 3251200 w 3454400"/>
              <a:gd name="connsiteY3" fmla="*/ 2032000 h 2032000"/>
              <a:gd name="connisteX4" fmla="*/ 203200 w 3454400"/>
              <a:gd name="connsiteY4" fmla="*/ 2032000 h 2032000"/>
              <a:gd name="connisteX5" fmla="*/ 0 w 3454400"/>
              <a:gd name="connsiteY5" fmla="*/ 1828800 h 2032000"/>
              <a:gd name="connisteX6" fmla="*/ 0 w 3454400"/>
              <a:gd name="connsiteY6" fmla="*/ 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0"/>
                </a:moveTo>
                <a:lnTo>
                  <a:pt x="3454400" y="0"/>
                </a:lnTo>
                <a:lnTo>
                  <a:pt x="3454400" y="1828800"/>
                </a:lnTo>
                <a:cubicBezTo>
                  <a:pt x="3454400" y="1941024"/>
                  <a:pt x="3363424" y="2032000"/>
                  <a:pt x="3251200" y="2032000"/>
                </a:cubicBezTo>
                <a:lnTo>
                  <a:pt x="203200" y="2032000"/>
                </a:lnTo>
                <a:cubicBezTo>
                  <a:pt x="90976" y="2032000"/>
                  <a:pt x="0" y="1941024"/>
                  <a:pt x="0" y="1828800"/>
                </a:cubicBez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6388" hasCustomPrompt="1"/>
            <p:custDataLst>
              <p:tags r:id="rId9"/>
            </p:custDataLst>
          </p:nvPr>
        </p:nvSpPr>
        <p:spPr>
          <a:xfrm>
            <a:off x="3578225" y="1321788"/>
            <a:ext cx="2178050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9" hasCustomPrompt="1"/>
            <p:custDataLst>
              <p:tags r:id="rId10"/>
            </p:custDataLst>
          </p:nvPr>
        </p:nvSpPr>
        <p:spPr>
          <a:xfrm>
            <a:off x="3578225" y="1671673"/>
            <a:ext cx="2178050" cy="139954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5" name="装饰  4"/>
          <p:cNvSpPr>
            <a:spLocks noGrp="1"/>
          </p:cNvSpPr>
          <p:nvPr>
            <p:ph type="body" idx="16396" hasCustomPrompt="1"/>
            <p:custDataLst>
              <p:tags r:id="rId11"/>
            </p:custDataLst>
          </p:nvPr>
        </p:nvSpPr>
        <p:spPr>
          <a:xfrm>
            <a:off x="6223000" y="2721328"/>
            <a:ext cx="2644775" cy="2060434"/>
          </a:xfrm>
          <a:custGeom>
            <a:avLst/>
            <a:gdLst>
              <a:gd name="connisteX0" fmla="*/ 0 w 3454400"/>
              <a:gd name="connsiteY0" fmla="*/ 0 h 2692400"/>
              <a:gd name="connisteX1" fmla="*/ 3454400 w 3454400"/>
              <a:gd name="connsiteY1" fmla="*/ 0 h 2692400"/>
              <a:gd name="connisteX2" fmla="*/ 3454400 w 3454400"/>
              <a:gd name="connsiteY2" fmla="*/ 2489200 h 2692400"/>
              <a:gd name="connisteX3" fmla="*/ 3251200 w 3454400"/>
              <a:gd name="connsiteY3" fmla="*/ 2692400 h 2692400"/>
              <a:gd name="connisteX4" fmla="*/ 203200 w 3454400"/>
              <a:gd name="connsiteY4" fmla="*/ 2692400 h 2692400"/>
              <a:gd name="connisteX5" fmla="*/ 0 w 3454400"/>
              <a:gd name="connsiteY5" fmla="*/ 2489200 h 2692400"/>
              <a:gd name="connisteX6" fmla="*/ 0 w 3454400"/>
              <a:gd name="connsiteY6" fmla="*/ 0 h 2692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692400">
                <a:moveTo>
                  <a:pt x="0" y="0"/>
                </a:moveTo>
                <a:lnTo>
                  <a:pt x="3454400" y="0"/>
                </a:lnTo>
                <a:lnTo>
                  <a:pt x="3454400" y="2489200"/>
                </a:lnTo>
                <a:cubicBezTo>
                  <a:pt x="3454400" y="2601424"/>
                  <a:pt x="3363424" y="2692400"/>
                  <a:pt x="3251200" y="2692400"/>
                </a:cubicBezTo>
                <a:lnTo>
                  <a:pt x="203200" y="2692400"/>
                </a:lnTo>
                <a:cubicBezTo>
                  <a:pt x="90976" y="2692400"/>
                  <a:pt x="0" y="2601424"/>
                  <a:pt x="0" y="248920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5400000"/>
          </a:gra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6" name="图片占位符 15"/>
          <p:cNvSpPr>
            <a:spLocks noGrp="1"/>
          </p:cNvSpPr>
          <p:nvPr>
            <p:ph type="pic" idx="16397" hasCustomPrompt="1"/>
            <p:custDataLst>
              <p:tags r:id="rId12"/>
            </p:custDataLst>
          </p:nvPr>
        </p:nvSpPr>
        <p:spPr>
          <a:xfrm>
            <a:off x="6223000" y="1166283"/>
            <a:ext cx="2644775" cy="1555044"/>
          </a:xfrm>
          <a:custGeom>
            <a:avLst/>
            <a:gdLst>
              <a:gd name="connisteX0" fmla="*/ 0 w 3454400"/>
              <a:gd name="connsiteY0" fmla="*/ 203200 h 2032000"/>
              <a:gd name="connisteX1" fmla="*/ 203200 w 3454400"/>
              <a:gd name="connsiteY1" fmla="*/ 0 h 2032000"/>
              <a:gd name="connisteX2" fmla="*/ 3251200 w 3454400"/>
              <a:gd name="connsiteY2" fmla="*/ 0 h 2032000"/>
              <a:gd name="connisteX3" fmla="*/ 3454400 w 3454400"/>
              <a:gd name="connsiteY3" fmla="*/ 203200 h 2032000"/>
              <a:gd name="connisteX4" fmla="*/ 3454400 w 3454400"/>
              <a:gd name="connsiteY4" fmla="*/ 2032000 h 2032000"/>
              <a:gd name="connisteX5" fmla="*/ 0 w 3454400"/>
              <a:gd name="connsiteY5" fmla="*/ 2032000 h 2032000"/>
              <a:gd name="connisteX6" fmla="*/ 0 w 3454400"/>
              <a:gd name="connsiteY6" fmla="*/ 203200 h 2032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</a:cxnLst>
            <a:pathLst>
              <a:path w="3454400" h="20320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3251200" y="0"/>
                </a:lnTo>
                <a:cubicBezTo>
                  <a:pt x="3363424" y="0"/>
                  <a:pt x="3454400" y="90976"/>
                  <a:pt x="3454400" y="203200"/>
                </a:cubicBezTo>
                <a:lnTo>
                  <a:pt x="3454400" y="2032000"/>
                </a:lnTo>
                <a:lnTo>
                  <a:pt x="0" y="2032000"/>
                </a:lnTo>
                <a:lnTo>
                  <a:pt x="0" y="20320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zh-CN" altLang="en-US"/>
              <a:t> </a:t>
            </a:r>
            <a:endParaRPr lang="zh-CN" altLang="en-US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0" hasCustomPrompt="1"/>
            <p:custDataLst>
              <p:tags r:id="rId13"/>
            </p:custDataLst>
          </p:nvPr>
        </p:nvSpPr>
        <p:spPr>
          <a:xfrm>
            <a:off x="6456363" y="2876832"/>
            <a:ext cx="2178050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1" hasCustomPrompt="1"/>
            <p:custDataLst>
              <p:tags r:id="rId14"/>
            </p:custDataLst>
          </p:nvPr>
        </p:nvSpPr>
        <p:spPr>
          <a:xfrm>
            <a:off x="6456363" y="3226717"/>
            <a:ext cx="2178050" cy="1399540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-30_36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41747" y="4864373"/>
            <a:ext cx="2100263" cy="279422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92053" y="4864373"/>
            <a:ext cx="3150394" cy="279422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92491" y="4864373"/>
            <a:ext cx="2100263" cy="279422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标题 5"/>
          <p:cNvSpPr>
            <a:spLocks noGrp="1"/>
          </p:cNvSpPr>
          <p:nvPr>
            <p:ph type="ctrTitle" idx="16385" hasCustomPrompt="1"/>
            <p:custDataLst>
              <p:tags r:id="rId2"/>
            </p:custDataLst>
          </p:nvPr>
        </p:nvSpPr>
        <p:spPr>
          <a:xfrm>
            <a:off x="3208734" y="408199"/>
            <a:ext cx="5659041" cy="46651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11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/>
              <a:t>单击此处添加标题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idx="16395" hasCustomPrompt="1"/>
            <p:custDataLst>
              <p:tags r:id="rId3"/>
            </p:custDataLst>
          </p:nvPr>
        </p:nvSpPr>
        <p:spPr>
          <a:xfrm>
            <a:off x="0" y="0"/>
            <a:ext cx="2742009" cy="5248275"/>
          </a:xfrm>
          <a:custGeom>
            <a:avLst/>
            <a:gdLst>
              <a:gd name="connisteX0" fmla="*/ 0 w 3581400"/>
              <a:gd name="connsiteY0" fmla="*/ 0 h 6858000"/>
              <a:gd name="connisteX1" fmla="*/ 3581400 w 3581400"/>
              <a:gd name="connsiteY1" fmla="*/ 0 h 6858000"/>
              <a:gd name="connisteX2" fmla="*/ 3581400 w 3581400"/>
              <a:gd name="connsiteY2" fmla="*/ 6858000 h 6858000"/>
              <a:gd name="connisteX3" fmla="*/ 0 w 3581400"/>
              <a:gd name="connsiteY3" fmla="*/ 6858000 h 6858000"/>
              <a:gd name="connisteX4" fmla="*/ 0 w 3581400"/>
              <a:gd name="connsiteY4" fmla="*/ 0 h 68580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</a:cxnLst>
            <a:pathLst>
              <a:path w="3581400" h="6858000">
                <a:moveTo>
                  <a:pt x="0" y="0"/>
                </a:moveTo>
                <a:lnTo>
                  <a:pt x="3581400" y="0"/>
                </a:lnTo>
                <a:lnTo>
                  <a:pt x="35814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8" name="装饰  7"/>
          <p:cNvSpPr>
            <a:spLocks noGrp="1"/>
          </p:cNvSpPr>
          <p:nvPr>
            <p:ph type="body" idx="16396" hasCustomPrompt="1"/>
            <p:custDataLst>
              <p:tags r:id="rId4"/>
            </p:custDataLst>
          </p:nvPr>
        </p:nvSpPr>
        <p:spPr>
          <a:xfrm>
            <a:off x="3208734" y="2332567"/>
            <a:ext cx="700088" cy="699770"/>
          </a:xfrm>
          <a:custGeom>
            <a:avLst/>
            <a:gdLst>
              <a:gd name="connisteX0" fmla="*/ 0 w 914400"/>
              <a:gd name="connsiteY0" fmla="*/ 203200 h 914400"/>
              <a:gd name="connisteX1" fmla="*/ 203200 w 914400"/>
              <a:gd name="connsiteY1" fmla="*/ 0 h 914400"/>
              <a:gd name="connisteX2" fmla="*/ 711200 w 914400"/>
              <a:gd name="connsiteY2" fmla="*/ 0 h 914400"/>
              <a:gd name="connisteX3" fmla="*/ 914400 w 914400"/>
              <a:gd name="connsiteY3" fmla="*/ 203200 h 914400"/>
              <a:gd name="connisteX4" fmla="*/ 914400 w 914400"/>
              <a:gd name="connsiteY4" fmla="*/ 711200 h 914400"/>
              <a:gd name="connisteX5" fmla="*/ 711200 w 914400"/>
              <a:gd name="connsiteY5" fmla="*/ 914400 h 914400"/>
              <a:gd name="connisteX6" fmla="*/ 203200 w 914400"/>
              <a:gd name="connsiteY6" fmla="*/ 914400 h 914400"/>
              <a:gd name="connisteX7" fmla="*/ 0 w 914400"/>
              <a:gd name="connsiteY7" fmla="*/ 711200 h 914400"/>
              <a:gd name="connisteX8" fmla="*/ 0 w 914400"/>
              <a:gd name="connsiteY8" fmla="*/ 203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914400" h="91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711200" y="0"/>
                </a:lnTo>
                <a:cubicBezTo>
                  <a:pt x="823424" y="0"/>
                  <a:pt x="914400" y="90976"/>
                  <a:pt x="914400" y="203200"/>
                </a:cubicBezTo>
                <a:lnTo>
                  <a:pt x="914400" y="711200"/>
                </a:lnTo>
                <a:cubicBezTo>
                  <a:pt x="914400" y="823424"/>
                  <a:pt x="823424" y="914400"/>
                  <a:pt x="711200" y="914400"/>
                </a:cubicBezTo>
                <a:lnTo>
                  <a:pt x="203200" y="914400"/>
                </a:lnTo>
                <a:cubicBezTo>
                  <a:pt x="90976" y="914400"/>
                  <a:pt x="0" y="823424"/>
                  <a:pt x="0" y="7112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9" name="文本占位符 8"/>
          <p:cNvSpPr>
            <a:spLocks noGrp="1"/>
          </p:cNvSpPr>
          <p:nvPr>
            <p:ph type="body" idx="16388" hasCustomPrompt="1"/>
            <p:custDataLst>
              <p:tags r:id="rId5"/>
            </p:custDataLst>
          </p:nvPr>
        </p:nvSpPr>
        <p:spPr>
          <a:xfrm>
            <a:off x="3349724" y="2507509"/>
            <a:ext cx="418108" cy="349885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01</a:t>
            </a:r>
            <a:endParaRPr lang="zh-CN" altLang="en-US" smtClean="0"/>
          </a:p>
        </p:txBody>
      </p:sp>
      <p:sp>
        <p:nvSpPr>
          <p:cNvPr id="10" name="文本占位符 9"/>
          <p:cNvSpPr>
            <a:spLocks noGrp="1"/>
          </p:cNvSpPr>
          <p:nvPr>
            <p:ph type="body" idx="16386" hasCustomPrompt="1"/>
            <p:custDataLst>
              <p:tags r:id="rId6"/>
            </p:custDataLst>
          </p:nvPr>
        </p:nvSpPr>
        <p:spPr>
          <a:xfrm>
            <a:off x="3208734" y="3226717"/>
            <a:ext cx="1575197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1" name="文本占位符 10"/>
          <p:cNvSpPr>
            <a:spLocks noGrp="1"/>
          </p:cNvSpPr>
          <p:nvPr>
            <p:ph type="body" idx="16387" hasCustomPrompt="1"/>
            <p:custDataLst>
              <p:tags r:id="rId7"/>
            </p:custDataLst>
          </p:nvPr>
        </p:nvSpPr>
        <p:spPr>
          <a:xfrm>
            <a:off x="3208734" y="3615478"/>
            <a:ext cx="1575197" cy="116628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2" name="装饰  1"/>
          <p:cNvSpPr>
            <a:spLocks noGrp="1"/>
          </p:cNvSpPr>
          <p:nvPr>
            <p:ph type="body" idx="16397" hasCustomPrompt="1"/>
            <p:custDataLst>
              <p:tags r:id="rId8"/>
            </p:custDataLst>
          </p:nvPr>
        </p:nvSpPr>
        <p:spPr>
          <a:xfrm>
            <a:off x="5250656" y="2332567"/>
            <a:ext cx="700088" cy="699770"/>
          </a:xfrm>
          <a:custGeom>
            <a:avLst/>
            <a:gdLst>
              <a:gd name="connisteX0" fmla="*/ 0 w 914400"/>
              <a:gd name="connsiteY0" fmla="*/ 203200 h 914400"/>
              <a:gd name="connisteX1" fmla="*/ 203200 w 914400"/>
              <a:gd name="connsiteY1" fmla="*/ 0 h 914400"/>
              <a:gd name="connisteX2" fmla="*/ 711200 w 914400"/>
              <a:gd name="connsiteY2" fmla="*/ 0 h 914400"/>
              <a:gd name="connisteX3" fmla="*/ 914400 w 914400"/>
              <a:gd name="connsiteY3" fmla="*/ 203200 h 914400"/>
              <a:gd name="connisteX4" fmla="*/ 914400 w 914400"/>
              <a:gd name="connsiteY4" fmla="*/ 711200 h 914400"/>
              <a:gd name="connisteX5" fmla="*/ 711200 w 914400"/>
              <a:gd name="connsiteY5" fmla="*/ 914400 h 914400"/>
              <a:gd name="connisteX6" fmla="*/ 203200 w 914400"/>
              <a:gd name="connsiteY6" fmla="*/ 914400 h 914400"/>
              <a:gd name="connisteX7" fmla="*/ 0 w 914400"/>
              <a:gd name="connsiteY7" fmla="*/ 711200 h 914400"/>
              <a:gd name="connisteX8" fmla="*/ 0 w 914400"/>
              <a:gd name="connsiteY8" fmla="*/ 203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914400" h="91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711200" y="0"/>
                </a:lnTo>
                <a:cubicBezTo>
                  <a:pt x="823424" y="0"/>
                  <a:pt x="914400" y="90976"/>
                  <a:pt x="914400" y="203200"/>
                </a:cubicBezTo>
                <a:lnTo>
                  <a:pt x="914400" y="711200"/>
                </a:lnTo>
                <a:cubicBezTo>
                  <a:pt x="914400" y="823424"/>
                  <a:pt x="823424" y="914400"/>
                  <a:pt x="711200" y="914400"/>
                </a:cubicBezTo>
                <a:lnTo>
                  <a:pt x="203200" y="914400"/>
                </a:lnTo>
                <a:cubicBezTo>
                  <a:pt x="90976" y="914400"/>
                  <a:pt x="0" y="823424"/>
                  <a:pt x="0" y="7112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6391" hasCustomPrompt="1"/>
            <p:custDataLst>
              <p:tags r:id="rId9"/>
            </p:custDataLst>
          </p:nvPr>
        </p:nvSpPr>
        <p:spPr>
          <a:xfrm>
            <a:off x="5391646" y="2507509"/>
            <a:ext cx="418108" cy="349885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02</a:t>
            </a:r>
            <a:endParaRPr lang="zh-CN" altLang="en-US" smtClean="0"/>
          </a:p>
        </p:txBody>
      </p:sp>
      <p:sp>
        <p:nvSpPr>
          <p:cNvPr id="14" name="文本占位符 13"/>
          <p:cNvSpPr>
            <a:spLocks noGrp="1"/>
          </p:cNvSpPr>
          <p:nvPr>
            <p:ph type="body" idx="16389" hasCustomPrompt="1"/>
            <p:custDataLst>
              <p:tags r:id="rId10"/>
            </p:custDataLst>
          </p:nvPr>
        </p:nvSpPr>
        <p:spPr>
          <a:xfrm>
            <a:off x="5250656" y="3226717"/>
            <a:ext cx="1575197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5" name="文本占位符 14"/>
          <p:cNvSpPr>
            <a:spLocks noGrp="1"/>
          </p:cNvSpPr>
          <p:nvPr>
            <p:ph type="body" idx="16390" hasCustomPrompt="1"/>
            <p:custDataLst>
              <p:tags r:id="rId11"/>
            </p:custDataLst>
          </p:nvPr>
        </p:nvSpPr>
        <p:spPr>
          <a:xfrm>
            <a:off x="5250656" y="3615478"/>
            <a:ext cx="1575197" cy="116628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  <p:sp>
        <p:nvSpPr>
          <p:cNvPr id="16" name="装饰  5"/>
          <p:cNvSpPr>
            <a:spLocks noGrp="1"/>
          </p:cNvSpPr>
          <p:nvPr>
            <p:ph type="body" idx="16398" hasCustomPrompt="1"/>
            <p:custDataLst>
              <p:tags r:id="rId12"/>
            </p:custDataLst>
          </p:nvPr>
        </p:nvSpPr>
        <p:spPr>
          <a:xfrm>
            <a:off x="7292578" y="2332567"/>
            <a:ext cx="700088" cy="699770"/>
          </a:xfrm>
          <a:custGeom>
            <a:avLst/>
            <a:gdLst>
              <a:gd name="connisteX0" fmla="*/ 0 w 914400"/>
              <a:gd name="connsiteY0" fmla="*/ 203200 h 914400"/>
              <a:gd name="connisteX1" fmla="*/ 203200 w 914400"/>
              <a:gd name="connsiteY1" fmla="*/ 0 h 914400"/>
              <a:gd name="connisteX2" fmla="*/ 711200 w 914400"/>
              <a:gd name="connsiteY2" fmla="*/ 0 h 914400"/>
              <a:gd name="connisteX3" fmla="*/ 914400 w 914400"/>
              <a:gd name="connsiteY3" fmla="*/ 203200 h 914400"/>
              <a:gd name="connisteX4" fmla="*/ 914400 w 914400"/>
              <a:gd name="connsiteY4" fmla="*/ 711200 h 914400"/>
              <a:gd name="connisteX5" fmla="*/ 711200 w 914400"/>
              <a:gd name="connsiteY5" fmla="*/ 914400 h 914400"/>
              <a:gd name="connisteX6" fmla="*/ 203200 w 914400"/>
              <a:gd name="connsiteY6" fmla="*/ 914400 h 914400"/>
              <a:gd name="connisteX7" fmla="*/ 0 w 914400"/>
              <a:gd name="connsiteY7" fmla="*/ 711200 h 914400"/>
              <a:gd name="connisteX8" fmla="*/ 0 w 914400"/>
              <a:gd name="connsiteY8" fmla="*/ 203200 h 914400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</a:cxnLst>
            <a:pathLst>
              <a:path w="914400" h="914400">
                <a:moveTo>
                  <a:pt x="0" y="203200"/>
                </a:moveTo>
                <a:cubicBezTo>
                  <a:pt x="0" y="90976"/>
                  <a:pt x="90976" y="0"/>
                  <a:pt x="203200" y="0"/>
                </a:cubicBezTo>
                <a:lnTo>
                  <a:pt x="711200" y="0"/>
                </a:lnTo>
                <a:cubicBezTo>
                  <a:pt x="823424" y="0"/>
                  <a:pt x="914400" y="90976"/>
                  <a:pt x="914400" y="203200"/>
                </a:cubicBezTo>
                <a:lnTo>
                  <a:pt x="914400" y="711200"/>
                </a:lnTo>
                <a:cubicBezTo>
                  <a:pt x="914400" y="823424"/>
                  <a:pt x="823424" y="914400"/>
                  <a:pt x="711200" y="914400"/>
                </a:cubicBezTo>
                <a:lnTo>
                  <a:pt x="203200" y="914400"/>
                </a:lnTo>
                <a:cubicBezTo>
                  <a:pt x="90976" y="914400"/>
                  <a:pt x="0" y="823424"/>
                  <a:pt x="0" y="711200"/>
                </a:cubicBezTo>
                <a:lnTo>
                  <a:pt x="0" y="203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prstClr val="black">
                <a:alpha val="0"/>
              </a:prstClr>
            </a:solidFill>
            <a:prstDash val="solid"/>
          </a:ln>
        </p:spPr>
        <p:txBody>
          <a:bodyPr>
            <a:noAutofit/>
          </a:bodyPr>
          <a:lstStyle>
            <a:lvl1pPr marL="0" indent="0"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zh-CN" altLang="en-US" smtClean="0"/>
              <a:t> </a:t>
            </a:r>
            <a:endParaRPr lang="zh-CN" altLang="en-US" smtClean="0"/>
          </a:p>
        </p:txBody>
      </p:sp>
      <p:sp>
        <p:nvSpPr>
          <p:cNvPr id="17" name="文本占位符 16"/>
          <p:cNvSpPr>
            <a:spLocks noGrp="1"/>
          </p:cNvSpPr>
          <p:nvPr>
            <p:ph type="body" idx="16394" hasCustomPrompt="1"/>
            <p:custDataLst>
              <p:tags r:id="rId13"/>
            </p:custDataLst>
          </p:nvPr>
        </p:nvSpPr>
        <p:spPr>
          <a:xfrm>
            <a:off x="7433568" y="2507509"/>
            <a:ext cx="418108" cy="349885"/>
          </a:xfrm>
          <a:noFill/>
        </p:spPr>
        <p:txBody>
          <a:bodyPr wrap="none" lIns="0" tIns="0" rIns="0" bIns="0" anchor="ctr">
            <a:noAutofit/>
          </a:bodyPr>
          <a:lstStyle>
            <a:lvl1pPr marL="0" indent="0" algn="ctr">
              <a:lnSpc>
                <a:spcPct val="109000"/>
              </a:lnSpc>
              <a:spcBef>
                <a:spcPct val="0"/>
              </a:spcBef>
              <a:spcAft>
                <a:spcPct val="0"/>
              </a:spcAft>
              <a:buNone/>
              <a:defRPr sz="3600" b="0" spc="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smtClean="0"/>
              <a:t>03</a:t>
            </a:r>
            <a:endParaRPr lang="zh-CN" altLang="en-US" smtClean="0"/>
          </a:p>
        </p:txBody>
      </p:sp>
      <p:sp>
        <p:nvSpPr>
          <p:cNvPr id="18" name="文本占位符 17"/>
          <p:cNvSpPr>
            <a:spLocks noGrp="1"/>
          </p:cNvSpPr>
          <p:nvPr>
            <p:ph type="body" idx="16392" hasCustomPrompt="1"/>
            <p:custDataLst>
              <p:tags r:id="rId14"/>
            </p:custDataLst>
          </p:nvPr>
        </p:nvSpPr>
        <p:spPr>
          <a:xfrm>
            <a:off x="7292578" y="3226717"/>
            <a:ext cx="1575197" cy="311009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24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项标题</a:t>
            </a:r>
            <a:endParaRPr lang="zh-CN" altLang="en-US" smtClean="0"/>
          </a:p>
        </p:txBody>
      </p:sp>
      <p:sp>
        <p:nvSpPr>
          <p:cNvPr id="19" name="文本占位符 18"/>
          <p:cNvSpPr>
            <a:spLocks noGrp="1"/>
          </p:cNvSpPr>
          <p:nvPr>
            <p:ph type="body" idx="16393" hasCustomPrompt="1"/>
            <p:custDataLst>
              <p:tags r:id="rId15"/>
            </p:custDataLst>
          </p:nvPr>
        </p:nvSpPr>
        <p:spPr>
          <a:xfrm>
            <a:off x="7292578" y="3615478"/>
            <a:ext cx="1575197" cy="1166283"/>
          </a:xfrm>
          <a:noFill/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None/>
              <a:defRPr sz="1600" b="0" spc="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smtClean="0"/>
              <a:t>单击此处添加项正文</a:t>
            </a:r>
            <a:endParaRPr lang="zh-CN" altLang="en-US" smtClean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1768" y="279450"/>
            <a:ext cx="8051265" cy="101452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1768" y="1397250"/>
            <a:ext cx="8051265" cy="333031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41768" y="4864860"/>
            <a:ext cx="2100330" cy="279450"/>
          </a:xfrm>
          <a:prstGeom prst="rect">
            <a:avLst/>
          </a:prstGeom>
        </p:spPr>
        <p:txBody>
          <a:bodyPr/>
          <a:lstStyle/>
          <a:p>
            <a:fld id="{B191BAEC-8671-4406-8380-D2E2253A41A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92153" y="4864860"/>
            <a:ext cx="3150495" cy="2794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92703" y="4864860"/>
            <a:ext cx="2100330" cy="279450"/>
          </a:xfrm>
          <a:prstGeom prst="rect">
            <a:avLst/>
          </a:prstGeom>
        </p:spPr>
        <p:txBody>
          <a:bodyPr/>
          <a:lstStyle/>
          <a:p>
            <a:fld id="{0D9232F1-CA68-4554-B21F-FA02168E1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6906" y="1308555"/>
            <a:ext cx="8051265" cy="2183355"/>
          </a:xfrm>
          <a:prstGeom prst="rect">
            <a:avLst/>
          </a:prstGeom>
        </p:spPr>
        <p:txBody>
          <a:bodyPr anchor="b"/>
          <a:lstStyle>
            <a:lvl1pPr>
              <a:defRPr sz="459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6906" y="3512566"/>
            <a:ext cx="8051265" cy="1148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35">
                <a:solidFill>
                  <a:schemeClr val="tx1">
                    <a:tint val="75000"/>
                  </a:schemeClr>
                </a:solidFill>
              </a:defRPr>
            </a:lvl1pPr>
            <a:lvl2pPr marL="349885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2pPr>
            <a:lvl3pPr marL="699770" indent="0">
              <a:buNone/>
              <a:defRPr sz="1380">
                <a:solidFill>
                  <a:schemeClr val="tx1">
                    <a:tint val="75000"/>
                  </a:schemeClr>
                </a:solidFill>
              </a:defRPr>
            </a:lvl3pPr>
            <a:lvl4pPr marL="1049655" indent="0">
              <a:buNone/>
              <a:defRPr sz="1225">
                <a:solidFill>
                  <a:schemeClr val="tx1">
                    <a:tint val="75000"/>
                  </a:schemeClr>
                </a:solidFill>
              </a:defRPr>
            </a:lvl4pPr>
            <a:lvl5pPr marL="1399540" indent="0">
              <a:buNone/>
              <a:defRPr sz="1225">
                <a:solidFill>
                  <a:schemeClr val="tx1">
                    <a:tint val="75000"/>
                  </a:schemeClr>
                </a:solidFill>
              </a:defRPr>
            </a:lvl5pPr>
            <a:lvl6pPr marL="1749425" indent="0">
              <a:buNone/>
              <a:defRPr sz="1225">
                <a:solidFill>
                  <a:schemeClr val="tx1">
                    <a:tint val="75000"/>
                  </a:schemeClr>
                </a:solidFill>
              </a:defRPr>
            </a:lvl6pPr>
            <a:lvl7pPr marL="2099310" indent="0">
              <a:buNone/>
              <a:defRPr sz="1225">
                <a:solidFill>
                  <a:schemeClr val="tx1">
                    <a:tint val="75000"/>
                  </a:schemeClr>
                </a:solidFill>
              </a:defRPr>
            </a:lvl7pPr>
            <a:lvl8pPr marL="2449195" indent="0">
              <a:buNone/>
              <a:defRPr sz="1225">
                <a:solidFill>
                  <a:schemeClr val="tx1">
                    <a:tint val="75000"/>
                  </a:schemeClr>
                </a:solidFill>
              </a:defRPr>
            </a:lvl8pPr>
            <a:lvl9pPr marL="2799080" indent="0">
              <a:buNone/>
              <a:defRPr sz="12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41768" y="4864860"/>
            <a:ext cx="2100330" cy="279450"/>
          </a:xfrm>
          <a:prstGeom prst="rect">
            <a:avLst/>
          </a:prstGeom>
        </p:spPr>
        <p:txBody>
          <a:bodyPr/>
          <a:lstStyle/>
          <a:p>
            <a:fld id="{B191BAEC-8671-4406-8380-D2E2253A41A8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92153" y="4864860"/>
            <a:ext cx="3150495" cy="2794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92703" y="4864860"/>
            <a:ext cx="2100330" cy="279450"/>
          </a:xfrm>
          <a:prstGeom prst="rect">
            <a:avLst/>
          </a:prstGeom>
        </p:spPr>
        <p:txBody>
          <a:bodyPr/>
          <a:lstStyle/>
          <a:p>
            <a:fld id="{0D9232F1-CA68-4554-B21F-FA02168E1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1768" y="279450"/>
            <a:ext cx="8051265" cy="101452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1768" y="1397250"/>
            <a:ext cx="3967290" cy="333031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25743" y="1397250"/>
            <a:ext cx="3967290" cy="333031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41768" y="4864860"/>
            <a:ext cx="2100330" cy="279450"/>
          </a:xfrm>
          <a:prstGeom prst="rect">
            <a:avLst/>
          </a:prstGeom>
        </p:spPr>
        <p:txBody>
          <a:bodyPr/>
          <a:lstStyle/>
          <a:p>
            <a:fld id="{B191BAEC-8671-4406-8380-D2E2253A41A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92153" y="4864860"/>
            <a:ext cx="3150495" cy="2794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92703" y="4864860"/>
            <a:ext cx="2100330" cy="279450"/>
          </a:xfrm>
          <a:prstGeom prst="rect">
            <a:avLst/>
          </a:prstGeom>
        </p:spPr>
        <p:txBody>
          <a:bodyPr/>
          <a:lstStyle/>
          <a:p>
            <a:fld id="{0D9232F1-CA68-4554-B21F-FA02168E1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2983" y="279450"/>
            <a:ext cx="8051265" cy="101452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42983" y="1286685"/>
            <a:ext cx="3949058" cy="63058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35" b="1"/>
            </a:lvl1pPr>
            <a:lvl2pPr marL="349885" indent="0">
              <a:buNone/>
              <a:defRPr sz="1530" b="1"/>
            </a:lvl2pPr>
            <a:lvl3pPr marL="699770" indent="0">
              <a:buNone/>
              <a:defRPr sz="1380" b="1"/>
            </a:lvl3pPr>
            <a:lvl4pPr marL="1049655" indent="0">
              <a:buNone/>
              <a:defRPr sz="1225" b="1"/>
            </a:lvl4pPr>
            <a:lvl5pPr marL="1399540" indent="0">
              <a:buNone/>
              <a:defRPr sz="1225" b="1"/>
            </a:lvl5pPr>
            <a:lvl6pPr marL="1749425" indent="0">
              <a:buNone/>
              <a:defRPr sz="1225" b="1"/>
            </a:lvl6pPr>
            <a:lvl7pPr marL="2099310" indent="0">
              <a:buNone/>
              <a:defRPr sz="1225" b="1"/>
            </a:lvl7pPr>
            <a:lvl8pPr marL="2449195" indent="0">
              <a:buNone/>
              <a:defRPr sz="1225" b="1"/>
            </a:lvl8pPr>
            <a:lvl9pPr marL="2799080" indent="0">
              <a:buNone/>
              <a:defRPr sz="122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42983" y="1917270"/>
            <a:ext cx="3949058" cy="282001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725743" y="1286685"/>
            <a:ext cx="3968506" cy="63058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35" b="1"/>
            </a:lvl1pPr>
            <a:lvl2pPr marL="349885" indent="0">
              <a:buNone/>
              <a:defRPr sz="1530" b="1"/>
            </a:lvl2pPr>
            <a:lvl3pPr marL="699770" indent="0">
              <a:buNone/>
              <a:defRPr sz="1380" b="1"/>
            </a:lvl3pPr>
            <a:lvl4pPr marL="1049655" indent="0">
              <a:buNone/>
              <a:defRPr sz="1225" b="1"/>
            </a:lvl4pPr>
            <a:lvl5pPr marL="1399540" indent="0">
              <a:buNone/>
              <a:defRPr sz="1225" b="1"/>
            </a:lvl5pPr>
            <a:lvl6pPr marL="1749425" indent="0">
              <a:buNone/>
              <a:defRPr sz="1225" b="1"/>
            </a:lvl6pPr>
            <a:lvl7pPr marL="2099310" indent="0">
              <a:buNone/>
              <a:defRPr sz="1225" b="1"/>
            </a:lvl7pPr>
            <a:lvl8pPr marL="2449195" indent="0">
              <a:buNone/>
              <a:defRPr sz="1225" b="1"/>
            </a:lvl8pPr>
            <a:lvl9pPr marL="2799080" indent="0">
              <a:buNone/>
              <a:defRPr sz="122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725743" y="1917270"/>
            <a:ext cx="3968506" cy="282001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41768" y="4864860"/>
            <a:ext cx="2100330" cy="279450"/>
          </a:xfrm>
          <a:prstGeom prst="rect">
            <a:avLst/>
          </a:prstGeom>
        </p:spPr>
        <p:txBody>
          <a:bodyPr/>
          <a:lstStyle/>
          <a:p>
            <a:fld id="{B191BAEC-8671-4406-8380-D2E2253A41A8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092153" y="4864860"/>
            <a:ext cx="3150495" cy="2794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92703" y="4864860"/>
            <a:ext cx="2100330" cy="279450"/>
          </a:xfrm>
          <a:prstGeom prst="rect">
            <a:avLst/>
          </a:prstGeom>
        </p:spPr>
        <p:txBody>
          <a:bodyPr/>
          <a:lstStyle/>
          <a:p>
            <a:fld id="{0D9232F1-CA68-4554-B21F-FA02168E1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1768" y="279450"/>
            <a:ext cx="8051265" cy="1014525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641768" y="4864860"/>
            <a:ext cx="2100330" cy="279450"/>
          </a:xfrm>
          <a:prstGeom prst="rect">
            <a:avLst/>
          </a:prstGeom>
        </p:spPr>
        <p:txBody>
          <a:bodyPr/>
          <a:lstStyle/>
          <a:p>
            <a:fld id="{B191BAEC-8671-4406-8380-D2E2253A41A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092153" y="4864860"/>
            <a:ext cx="3150495" cy="2794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92703" y="4864860"/>
            <a:ext cx="2100330" cy="279450"/>
          </a:xfrm>
          <a:prstGeom prst="rect">
            <a:avLst/>
          </a:prstGeom>
        </p:spPr>
        <p:txBody>
          <a:bodyPr/>
          <a:lstStyle/>
          <a:p>
            <a:fld id="{0D9232F1-CA68-4554-B21F-FA02168E1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41768" y="4864860"/>
            <a:ext cx="2100330" cy="279450"/>
          </a:xfrm>
          <a:prstGeom prst="rect">
            <a:avLst/>
          </a:prstGeom>
        </p:spPr>
        <p:txBody>
          <a:bodyPr/>
          <a:lstStyle/>
          <a:p>
            <a:fld id="{B191BAEC-8671-4406-8380-D2E2253A41A8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092153" y="4864860"/>
            <a:ext cx="3150495" cy="2794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92703" y="4864860"/>
            <a:ext cx="2100330" cy="279450"/>
          </a:xfrm>
          <a:prstGeom prst="rect">
            <a:avLst/>
          </a:prstGeom>
        </p:spPr>
        <p:txBody>
          <a:bodyPr/>
          <a:lstStyle/>
          <a:p>
            <a:fld id="{0D9232F1-CA68-4554-B21F-FA02168E1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2983" y="349920"/>
            <a:ext cx="3010716" cy="1224720"/>
          </a:xfrm>
          <a:prstGeom prst="rect">
            <a:avLst/>
          </a:prstGeom>
        </p:spPr>
        <p:txBody>
          <a:bodyPr anchor="b"/>
          <a:lstStyle>
            <a:lvl1pPr>
              <a:defRPr sz="245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68506" y="755730"/>
            <a:ext cx="4725743" cy="3730050"/>
          </a:xfrm>
          <a:prstGeom prst="rect">
            <a:avLst/>
          </a:prstGeom>
        </p:spPr>
        <p:txBody>
          <a:bodyPr/>
          <a:lstStyle>
            <a:lvl1pPr>
              <a:defRPr sz="2450"/>
            </a:lvl1pPr>
            <a:lvl2pPr>
              <a:defRPr sz="2145"/>
            </a:lvl2pPr>
            <a:lvl3pPr>
              <a:defRPr sz="1835"/>
            </a:lvl3pPr>
            <a:lvl4pPr>
              <a:defRPr sz="1530"/>
            </a:lvl4pPr>
            <a:lvl5pPr>
              <a:defRPr sz="1530"/>
            </a:lvl5pPr>
            <a:lvl6pPr>
              <a:defRPr sz="1530"/>
            </a:lvl6pPr>
            <a:lvl7pPr>
              <a:defRPr sz="1530"/>
            </a:lvl7pPr>
            <a:lvl8pPr>
              <a:defRPr sz="1530"/>
            </a:lvl8pPr>
            <a:lvl9pPr>
              <a:defRPr sz="153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42983" y="1574640"/>
            <a:ext cx="3010716" cy="29172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25"/>
            </a:lvl1pPr>
            <a:lvl2pPr marL="349885" indent="0">
              <a:buNone/>
              <a:defRPr sz="1070"/>
            </a:lvl2pPr>
            <a:lvl3pPr marL="699770" indent="0">
              <a:buNone/>
              <a:defRPr sz="920"/>
            </a:lvl3pPr>
            <a:lvl4pPr marL="1049655" indent="0">
              <a:buNone/>
              <a:defRPr sz="765"/>
            </a:lvl4pPr>
            <a:lvl5pPr marL="1399540" indent="0">
              <a:buNone/>
              <a:defRPr sz="765"/>
            </a:lvl5pPr>
            <a:lvl6pPr marL="1749425" indent="0">
              <a:buNone/>
              <a:defRPr sz="765"/>
            </a:lvl6pPr>
            <a:lvl7pPr marL="2099310" indent="0">
              <a:buNone/>
              <a:defRPr sz="765"/>
            </a:lvl7pPr>
            <a:lvl8pPr marL="2449195" indent="0">
              <a:buNone/>
              <a:defRPr sz="765"/>
            </a:lvl8pPr>
            <a:lvl9pPr marL="2799080" indent="0">
              <a:buNone/>
              <a:defRPr sz="76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41768" y="4864860"/>
            <a:ext cx="2100330" cy="279450"/>
          </a:xfrm>
          <a:prstGeom prst="rect">
            <a:avLst/>
          </a:prstGeom>
        </p:spPr>
        <p:txBody>
          <a:bodyPr/>
          <a:lstStyle/>
          <a:p>
            <a:fld id="{B191BAEC-8671-4406-8380-D2E2253A41A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92153" y="4864860"/>
            <a:ext cx="3150495" cy="2794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92703" y="4864860"/>
            <a:ext cx="2100330" cy="279450"/>
          </a:xfrm>
          <a:prstGeom prst="rect">
            <a:avLst/>
          </a:prstGeom>
        </p:spPr>
        <p:txBody>
          <a:bodyPr/>
          <a:lstStyle/>
          <a:p>
            <a:fld id="{0D9232F1-CA68-4554-B21F-FA02168E1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2983" y="349920"/>
            <a:ext cx="3010716" cy="1224720"/>
          </a:xfrm>
          <a:prstGeom prst="rect">
            <a:avLst/>
          </a:prstGeom>
        </p:spPr>
        <p:txBody>
          <a:bodyPr anchor="b"/>
          <a:lstStyle>
            <a:lvl1pPr>
              <a:defRPr sz="245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968506" y="755730"/>
            <a:ext cx="4725743" cy="3730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50"/>
            </a:lvl1pPr>
            <a:lvl2pPr marL="349885" indent="0">
              <a:buNone/>
              <a:defRPr sz="2145"/>
            </a:lvl2pPr>
            <a:lvl3pPr marL="699770" indent="0">
              <a:buNone/>
              <a:defRPr sz="1835"/>
            </a:lvl3pPr>
            <a:lvl4pPr marL="1049655" indent="0">
              <a:buNone/>
              <a:defRPr sz="1530"/>
            </a:lvl4pPr>
            <a:lvl5pPr marL="1399540" indent="0">
              <a:buNone/>
              <a:defRPr sz="1530"/>
            </a:lvl5pPr>
            <a:lvl6pPr marL="1749425" indent="0">
              <a:buNone/>
              <a:defRPr sz="1530"/>
            </a:lvl6pPr>
            <a:lvl7pPr marL="2099310" indent="0">
              <a:buNone/>
              <a:defRPr sz="1530"/>
            </a:lvl7pPr>
            <a:lvl8pPr marL="2449195" indent="0">
              <a:buNone/>
              <a:defRPr sz="1530"/>
            </a:lvl8pPr>
            <a:lvl9pPr marL="2799080" indent="0">
              <a:buNone/>
              <a:defRPr sz="153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42983" y="1574640"/>
            <a:ext cx="3010716" cy="29172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25"/>
            </a:lvl1pPr>
            <a:lvl2pPr marL="349885" indent="0">
              <a:buNone/>
              <a:defRPr sz="1070"/>
            </a:lvl2pPr>
            <a:lvl3pPr marL="699770" indent="0">
              <a:buNone/>
              <a:defRPr sz="920"/>
            </a:lvl3pPr>
            <a:lvl4pPr marL="1049655" indent="0">
              <a:buNone/>
              <a:defRPr sz="765"/>
            </a:lvl4pPr>
            <a:lvl5pPr marL="1399540" indent="0">
              <a:buNone/>
              <a:defRPr sz="765"/>
            </a:lvl5pPr>
            <a:lvl6pPr marL="1749425" indent="0">
              <a:buNone/>
              <a:defRPr sz="765"/>
            </a:lvl6pPr>
            <a:lvl7pPr marL="2099310" indent="0">
              <a:buNone/>
              <a:defRPr sz="765"/>
            </a:lvl7pPr>
            <a:lvl8pPr marL="2449195" indent="0">
              <a:buNone/>
              <a:defRPr sz="765"/>
            </a:lvl8pPr>
            <a:lvl9pPr marL="2799080" indent="0">
              <a:buNone/>
              <a:defRPr sz="76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41768" y="4864860"/>
            <a:ext cx="2100330" cy="279450"/>
          </a:xfrm>
          <a:prstGeom prst="rect">
            <a:avLst/>
          </a:prstGeom>
        </p:spPr>
        <p:txBody>
          <a:bodyPr/>
          <a:lstStyle/>
          <a:p>
            <a:fld id="{B191BAEC-8671-4406-8380-D2E2253A41A8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092153" y="4864860"/>
            <a:ext cx="3150495" cy="279450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92703" y="4864860"/>
            <a:ext cx="2100330" cy="279450"/>
          </a:xfrm>
          <a:prstGeom prst="rect">
            <a:avLst/>
          </a:prstGeom>
        </p:spPr>
        <p:txBody>
          <a:bodyPr/>
          <a:lstStyle/>
          <a:p>
            <a:fld id="{0D9232F1-CA68-4554-B21F-FA02168E1C0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699770" rtl="0" eaLnBrk="1" latinLnBrk="0" hangingPunct="1">
        <a:lnSpc>
          <a:spcPct val="90000"/>
        </a:lnSpc>
        <a:spcBef>
          <a:spcPct val="0"/>
        </a:spcBef>
        <a:buNone/>
        <a:defRPr sz="33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260" indent="-175260" algn="l" defTabSz="699770" rtl="0" eaLnBrk="1" latinLnBrk="0" hangingPunct="1">
        <a:lnSpc>
          <a:spcPct val="90000"/>
        </a:lnSpc>
        <a:spcBef>
          <a:spcPts val="765"/>
        </a:spcBef>
        <a:buFont typeface="Arial" panose="020B0604020202020204" pitchFamily="34" charset="0"/>
        <a:buChar char="•"/>
        <a:defRPr sz="2145" kern="1200">
          <a:solidFill>
            <a:schemeClr val="tx1"/>
          </a:solidFill>
          <a:latin typeface="+mn-lt"/>
          <a:ea typeface="+mn-ea"/>
          <a:cs typeface="+mn-cs"/>
        </a:defRPr>
      </a:lvl1pPr>
      <a:lvl2pPr marL="525145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835" kern="1200">
          <a:solidFill>
            <a:schemeClr val="tx1"/>
          </a:solidFill>
          <a:latin typeface="+mn-lt"/>
          <a:ea typeface="+mn-ea"/>
          <a:cs typeface="+mn-cs"/>
        </a:defRPr>
      </a:lvl2pPr>
      <a:lvl3pPr marL="875030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224915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+mn-lt"/>
          <a:ea typeface="+mn-ea"/>
          <a:cs typeface="+mn-cs"/>
        </a:defRPr>
      </a:lvl4pPr>
      <a:lvl5pPr marL="1574800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+mn-lt"/>
          <a:ea typeface="+mn-ea"/>
          <a:cs typeface="+mn-cs"/>
        </a:defRPr>
      </a:lvl5pPr>
      <a:lvl6pPr marL="1924685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+mn-lt"/>
          <a:ea typeface="+mn-ea"/>
          <a:cs typeface="+mn-cs"/>
        </a:defRPr>
      </a:lvl6pPr>
      <a:lvl7pPr marL="2274570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+mn-lt"/>
          <a:ea typeface="+mn-ea"/>
          <a:cs typeface="+mn-cs"/>
        </a:defRPr>
      </a:lvl7pPr>
      <a:lvl8pPr marL="2624455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+mn-lt"/>
          <a:ea typeface="+mn-ea"/>
          <a:cs typeface="+mn-cs"/>
        </a:defRPr>
      </a:lvl8pPr>
      <a:lvl9pPr marL="2974340" indent="-175260" algn="l" defTabSz="699770" rtl="0" eaLnBrk="1" latinLnBrk="0" hangingPunct="1">
        <a:lnSpc>
          <a:spcPct val="90000"/>
        </a:lnSpc>
        <a:spcBef>
          <a:spcPct val="77000"/>
        </a:spcBef>
        <a:buFont typeface="Arial" panose="020B0604020202020204" pitchFamily="34" charset="0"/>
        <a:buChar char="•"/>
        <a:defRPr sz="13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1pPr>
      <a:lvl2pPr marL="349885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2pPr>
      <a:lvl3pPr marL="699770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3pPr>
      <a:lvl4pPr marL="1049655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4pPr>
      <a:lvl5pPr marL="1399540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5pPr>
      <a:lvl6pPr marL="1749425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6pPr>
      <a:lvl7pPr marL="2099310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7pPr>
      <a:lvl8pPr marL="2449195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8pPr>
      <a:lvl9pPr marL="2799080" algn="l" defTabSz="699770" rtl="0" eaLnBrk="1" latinLnBrk="0" hangingPunct="1">
        <a:defRPr sz="13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319"/>
          <a:stretch>
            <a:fillRect/>
          </a:stretch>
        </p:blipFill>
        <p:spPr>
          <a:xfrm>
            <a:off x="1800" y="0"/>
            <a:ext cx="9331200" cy="2382434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 rotWithShape="1">
          <a:blip r:embed="rId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88" b="709"/>
          <a:stretch>
            <a:fillRect/>
          </a:stretch>
        </p:blipFill>
        <p:spPr>
          <a:xfrm>
            <a:off x="1800" y="3439640"/>
            <a:ext cx="9331200" cy="1809161"/>
          </a:xfrm>
          <a:prstGeom prst="rect">
            <a:avLst/>
          </a:prstGeom>
        </p:spPr>
      </p:pic>
      <p:sp>
        <p:nvSpPr>
          <p:cNvPr id="28" name="文本框 27"/>
          <p:cNvSpPr txBox="1"/>
          <p:nvPr/>
        </p:nvSpPr>
        <p:spPr>
          <a:xfrm>
            <a:off x="492760" y="1804035"/>
            <a:ext cx="8348345" cy="1383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BC000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字魂160号-檀宋" panose="00000500000000000000" pitchFamily="2" charset="-122"/>
              </a:rPr>
              <a:t>深入理解</a:t>
            </a:r>
            <a:endParaRPr lang="zh-CN" altLang="en-US" sz="2800" b="1" dirty="0">
              <a:solidFill>
                <a:srgbClr val="BC000D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字魂160号-檀宋" panose="00000500000000000000" pitchFamily="2" charset="-122"/>
            </a:endParaRPr>
          </a:p>
          <a:p>
            <a:pPr algn="ctr" defTabSz="1219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>
                <a:solidFill>
                  <a:srgbClr val="BC000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字魂160号-檀宋" panose="00000500000000000000" pitchFamily="2" charset="-122"/>
              </a:rPr>
              <a:t>“坚持党的领导是中国特色社会主义最本质的特征”</a:t>
            </a:r>
            <a:endParaRPr lang="zh-CN" altLang="en-US" sz="2800" b="1" dirty="0">
              <a:solidFill>
                <a:srgbClr val="BC000D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字魂160号-檀宋" panose="00000500000000000000" pitchFamily="2" charset="-122"/>
            </a:endParaRPr>
          </a:p>
        </p:txBody>
      </p:sp>
      <p:grpSp>
        <p:nvGrpSpPr>
          <p:cNvPr id="29" name="组合 28"/>
          <p:cNvGrpSpPr/>
          <p:nvPr/>
        </p:nvGrpSpPr>
        <p:grpSpPr>
          <a:xfrm>
            <a:off x="2054407" y="3252275"/>
            <a:ext cx="5225192" cy="430110"/>
            <a:chOff x="2802026" y="3413681"/>
            <a:chExt cx="6827154" cy="561975"/>
          </a:xfrm>
          <a:solidFill>
            <a:srgbClr val="C00000"/>
          </a:solidFill>
        </p:grpSpPr>
        <p:cxnSp>
          <p:nvCxnSpPr>
            <p:cNvPr id="30" name="直接连接符 29"/>
            <p:cNvCxnSpPr/>
            <p:nvPr/>
          </p:nvCxnSpPr>
          <p:spPr>
            <a:xfrm>
              <a:off x="2802026" y="3743318"/>
              <a:ext cx="1924753" cy="0"/>
            </a:xfrm>
            <a:prstGeom prst="line">
              <a:avLst/>
            </a:prstGeom>
            <a:grpFill/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矩形 30"/>
            <p:cNvSpPr/>
            <p:nvPr/>
          </p:nvSpPr>
          <p:spPr>
            <a:xfrm>
              <a:off x="3764403" y="3413681"/>
              <a:ext cx="4902401" cy="5619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zh-CN" altLang="en-US" sz="3060" dirty="0">
                  <a:solidFill>
                    <a:srgbClr val="C00000"/>
                  </a:solidFill>
                  <a:latin typeface="字魂160号-檀宋" panose="00000500000000000000" pitchFamily="2" charset="-122"/>
                  <a:ea typeface="字魂160号-檀宋" panose="00000500000000000000" pitchFamily="2" charset="-122"/>
                  <a:cs typeface="+mn-ea"/>
                  <a:sym typeface="字魂160号-檀宋" panose="00000500000000000000" pitchFamily="2" charset="-122"/>
                </a:rPr>
                <a:t>★★★★★</a:t>
              </a:r>
              <a:endParaRPr lang="zh-CN" altLang="en-US" sz="3060" dirty="0">
                <a:solidFill>
                  <a:srgbClr val="C00000"/>
                </a:solidFill>
                <a:latin typeface="字魂160号-檀宋" panose="00000500000000000000" pitchFamily="2" charset="-122"/>
                <a:ea typeface="字魂160号-檀宋" panose="00000500000000000000" pitchFamily="2" charset="-122"/>
                <a:cs typeface="+mn-ea"/>
                <a:sym typeface="字魂160号-檀宋" panose="00000500000000000000" pitchFamily="2" charset="-122"/>
              </a:endParaRPr>
            </a:p>
          </p:txBody>
        </p:sp>
        <p:cxnSp>
          <p:nvCxnSpPr>
            <p:cNvPr id="32" name="直接连接符 31"/>
            <p:cNvCxnSpPr/>
            <p:nvPr/>
          </p:nvCxnSpPr>
          <p:spPr>
            <a:xfrm>
              <a:off x="7704427" y="3767624"/>
              <a:ext cx="1924753" cy="0"/>
            </a:xfrm>
            <a:prstGeom prst="line">
              <a:avLst/>
            </a:prstGeom>
            <a:grpFill/>
            <a:ln w="190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图片 13" descr="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3200" y="206375"/>
            <a:ext cx="1353820" cy="4057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3000">
        <p:random/>
      </p:transition>
    </mc:Choice>
    <mc:Fallback>
      <p:transition spd="slow" advClick="0" advTm="3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tags/tag1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5cfa51b63a887bfe336710563e415e5e6da415ea"/>
  <p:tag name="KSO_WM_NEWLAYOUT_GROUP_ID" val="layout_59"/>
  <p:tag name="KSO_WM_NEWLAYOUT_ID" val="slide_20c1f52a92422207"/>
</p:tagLst>
</file>

<file path=ppt/tags/tag1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1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1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37f056e45dc78588fc862c89e4c9c66b6a2adeb5"/>
  <p:tag name="KSO_WM_NEWLAYOUT_GROUP_ID" val="layout_31"/>
  <p:tag name="KSO_WM_NEWLAYOUT_ID" val="slide_f0d6b2b67c5ac978"/>
</p:tagLst>
</file>

<file path=ppt/tags/tag13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1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1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1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17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1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1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2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2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21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2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2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2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25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d1d2a08187572db848d6b41524e4ebba5669f186"/>
  <p:tag name="KSO_WM_NEWLAYOUT_GROUP_ID" val="layout_30"/>
  <p:tag name="KSO_WM_NEWLAYOUT_ID" val="slide_1d60873e8407576b"/>
</p:tagLst>
</file>

<file path=ppt/tags/tag26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27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28.xml><?xml version="1.0" encoding="utf-8"?>
<p:tagLst xmlns:p="http://schemas.openxmlformats.org/presentationml/2006/main">
  <p:tag name="KSO_WM_FIGMA_DECORATION_INDEX" val="7"/>
  <p:tag name="$PH_EXT" val="1"/>
  <p:tag name="KSO_WM_BEAUTIFY_FLAG" val="#fgm#"/>
  <p:tag name="KSO_WM_DIAGRAM_GROUP_CODE" val="1"/>
  <p:tag name="KSO_WM_FIGMA_FLAG" val="#fgm#"/>
  <p:tag name="KSO_WM_UNIT_INDEX" val="1_1_1"/>
  <p:tag name="KSO_WM_UNIT_TYPE" val="l_h_x"/>
</p:tagLst>
</file>

<file path=ppt/tags/tag2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3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3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31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32.xml><?xml version="1.0" encoding="utf-8"?>
<p:tagLst xmlns:p="http://schemas.openxmlformats.org/presentationml/2006/main">
  <p:tag name="KSO_WM_FIGMA_DECORATION_INDEX" val="8"/>
  <p:tag name="$PH_EXT" val="1"/>
  <p:tag name="KSO_WM_BEAUTIFY_FLAG" val="#fgm#"/>
  <p:tag name="KSO_WM_DIAGRAM_GROUP_CODE" val="1"/>
  <p:tag name="KSO_WM_FIGMA_FLAG" val="#fgm#"/>
  <p:tag name="KSO_WM_UNIT_INDEX" val="1_2_1"/>
  <p:tag name="KSO_WM_UNIT_TYPE" val="l_h_x"/>
</p:tagLst>
</file>

<file path=ppt/tags/tag3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3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35.xml><?xml version="1.0" encoding="utf-8"?>
<p:tagLst xmlns:p="http://schemas.openxmlformats.org/presentationml/2006/main">
  <p:tag name="KSO_WM_FIGMA_DECORATION_INDEX" val="16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36.xml><?xml version="1.0" encoding="utf-8"?>
<p:tagLst xmlns:p="http://schemas.openxmlformats.org/presentationml/2006/main">
  <p:tag name="KSO_WM_FIGMA_DECORATION_INDEX" val="9"/>
  <p:tag name="$PH_EXT" val="1"/>
  <p:tag name="KSO_WM_BEAUTIFY_FLAG" val="#fgm#"/>
  <p:tag name="KSO_WM_DIAGRAM_GROUP_CODE" val="1"/>
  <p:tag name="KSO_WM_FIGMA_FLAG" val="#fgm#"/>
  <p:tag name="KSO_WM_UNIT_INDEX" val="1_3_1"/>
  <p:tag name="KSO_WM_UNIT_TYPE" val="l_h_x"/>
</p:tagLst>
</file>

<file path=ppt/tags/tag3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3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39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423ec359adec6fa50b7951e186a30cc00a08e534"/>
  <p:tag name="KSO_WM_NEWLAYOUT_GROUP_ID" val="layout_30"/>
  <p:tag name="KSO_WM_NEWLAYOUT_ID" val="slide_3d2465070914cbc5"/>
</p:tagLst>
</file>

<file path=ppt/tags/tag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4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41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4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4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44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4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4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47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4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49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50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0f0c8368612610957935ae2d843929fd51b84524"/>
  <p:tag name="KSO_WM_NEWLAYOUT_GROUP_ID" val="layout_26"/>
  <p:tag name="KSO_WM_NEWLAYOUT_ID" val="slide_33b65c8d547e38d4"/>
</p:tagLst>
</file>

<file path=ppt/tags/tag51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1_1"/>
  <p:tag name="KSO_WM_UNIT_TYPE" val="l_h_i"/>
</p:tagLst>
</file>

<file path=ppt/tags/tag5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d"/>
</p:tagLst>
</file>

<file path=ppt/tags/tag53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5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55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2_1"/>
  <p:tag name="KSO_WM_UNIT_TYPE" val="l_h_i"/>
</p:tagLst>
</file>

<file path=ppt/tags/tag5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d"/>
</p:tagLst>
</file>

<file path=ppt/tags/tag5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5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59.xml><?xml version="1.0" encoding="utf-8"?>
<p:tagLst xmlns:p="http://schemas.openxmlformats.org/presentationml/2006/main">
  <p:tag name="KSO_WM_FIGMA_DECORATION_INDEX" val="18"/>
  <p:tag name="$PH_EXT" val="2"/>
  <p:tag name="KSO_WM_BEAUTIFY_FLAG" val="#fgm#"/>
  <p:tag name="KSO_WM_DIAGRAM_GROUP_CODE" val="1"/>
  <p:tag name="KSO_WM_FIGMA_FLAG" val="#fgm#"/>
  <p:tag name="KSO_WM_SHAPE_BGTYPE" val="lt1"/>
  <p:tag name="KSO_WM_SHAPE_BRIGHT_DATA" val="[{&quot;dk1&quot;:-60,&quot;dk2&quot;:-50,&quot;lt1&quot;:90,&quot;lt2&quot;:100},{&quot;dk1&quot;:-60,&quot;dk2&quot;:-50,&quot;lt1&quot;:90,&quot;lt2&quot;:100}]"/>
  <p:tag name="KSO_WM_SHAPE_UPDATE_BRIGHT" val="1"/>
  <p:tag name="KSO_WM_SYNC_SLIDE_TEXT" val="1"/>
  <p:tag name="KSO_WM_UNIT_INDEX" val="1_3_1"/>
  <p:tag name="KSO_WM_UNIT_TYPE" val="l_h_i"/>
</p:tagLst>
</file>

<file path=ppt/tags/tag6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6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d"/>
</p:tagLst>
</file>

<file path=ppt/tags/tag6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6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63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a"/>
  <p:tag name="KSO_WM_LAYOUT_CHECK_HASH" val="4d95c87c2bf52dd48d4f353cbe7da769d9175163"/>
  <p:tag name="KSO_WM_NEWLAYOUT_GROUP_ID" val="layout_30"/>
  <p:tag name="KSO_WM_NEWLAYOUT_ID" val="slide_617536c5ae766e72"/>
</p:tagLst>
</file>

<file path=ppt/tags/tag64.xml><?xml version="1.0" encoding="utf-8"?>
<p:tagLst xmlns:p="http://schemas.openxmlformats.org/presentationml/2006/main">
  <p:tag name="KSO_WM_BEAUTIFY_FLAG" val="#fgm#"/>
  <p:tag name="KSO_WM_FIGMA_FLAG" val="#fgm#"/>
  <p:tag name="KSO_WM_UNIT_INDEX" val="1"/>
  <p:tag name="KSO_WM_UNIT_TYPE" val="d"/>
</p:tagLst>
</file>

<file path=ppt/tags/tag65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1_1"/>
  <p:tag name="KSO_WM_UNIT_TYPE" val="l_h_i"/>
</p:tagLst>
</file>

<file path=ppt/tags/tag6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2"/>
  <p:tag name="KSO_WM_UNIT_SUBTYPE" val="d"/>
  <p:tag name="KSO_WM_UNIT_TYPE" val="l_h_i"/>
</p:tagLst>
</file>

<file path=ppt/tags/tag6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a"/>
</p:tagLst>
</file>

<file path=ppt/tags/tag6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1_1"/>
  <p:tag name="KSO_WM_UNIT_TYPE" val="l_h_f"/>
</p:tagLst>
</file>

<file path=ppt/tags/tag69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2_1"/>
  <p:tag name="KSO_WM_UNIT_TYPE" val="l_h_i"/>
</p:tagLst>
</file>

<file path=ppt/tags/tag7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70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2"/>
  <p:tag name="KSO_WM_UNIT_SUBTYPE" val="d"/>
  <p:tag name="KSO_WM_UNIT_TYPE" val="l_h_i"/>
</p:tagLst>
</file>

<file path=ppt/tags/tag71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a"/>
</p:tagLst>
</file>

<file path=ppt/tags/tag72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73.xml><?xml version="1.0" encoding="utf-8"?>
<p:tagLst xmlns:p="http://schemas.openxmlformats.org/presentationml/2006/main">
  <p:tag name="KSO_WM_FIGMA_DECORATION_INDEX" val="14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ags/tag74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2"/>
  <p:tag name="KSO_WM_UNIT_SUBTYPE" val="d"/>
  <p:tag name="KSO_WM_UNIT_TYPE" val="l_h_i"/>
</p:tagLst>
</file>

<file path=ppt/tags/tag75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a"/>
</p:tagLst>
</file>

<file path=ppt/tags/tag76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3_1"/>
  <p:tag name="KSO_WM_UNIT_TYPE" val="l_h_f"/>
</p:tagLst>
</file>

<file path=ppt/tags/tag78.xml><?xml version="1.0" encoding="utf-8"?>
<p:tagLst xmlns:p="http://schemas.openxmlformats.org/presentationml/2006/main">
  <p:tag name="resource_record_key" val="{&quot;10&quot;:[50063424,50062351,50062355],&quot;19&quot;:[50071196],&quot;65&quot;:[20218276],&quot;70&quot;:[3321434,3322019,3403510,3314056,3402979,3327967,3312349,3333487]}"/>
</p:tagLst>
</file>

<file path=ppt/tags/tag8.xml><?xml version="1.0" encoding="utf-8"?>
<p:tagLst xmlns:p="http://schemas.openxmlformats.org/presentationml/2006/main">
  <p:tag name="KSO_WM_BEAUTIFY_FLAG" val="#fgm#"/>
  <p:tag name="KSO_WM_DIAGRAM_GROUP_CODE" val="1"/>
  <p:tag name="KSO_WM_FIGMA_FLAG" val="#fgm#"/>
  <p:tag name="KSO_WM_UNIT_INDEX" val="1_2_1"/>
  <p:tag name="KSO_WM_UNIT_TYPE" val="l_h_f"/>
</p:tagLst>
</file>

<file path=ppt/tags/tag9.xml><?xml version="1.0" encoding="utf-8"?>
<p:tagLst xmlns:p="http://schemas.openxmlformats.org/presentationml/2006/main">
  <p:tag name="KSO_WM_FIGMA_DECORATION_INDEX" val="19"/>
  <p:tag name="$PH_EXT" val="2"/>
  <p:tag name="KSO_WM_BEAUTIFY_FLAG" val="#fgm#"/>
  <p:tag name="KSO_WM_DIAGRAM_GROUP_CODE" val="1"/>
  <p:tag name="KSO_WM_FIGMA_FLAG" val="#fgm#"/>
  <p:tag name="KSO_WM_SYNC_SLIDE_TEXT" val="1"/>
  <p:tag name="KSO_WM_UNIT_INDEX" val="1_3_1"/>
  <p:tag name="KSO_WM_UNIT_TYPE" val="l_h_i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item1.xml><?xml version="1.0" encoding="utf-8"?>
<s:customData xmlns="http://www.wps.cn/officeDocument/2013/wpsCustomData" xmlns:s="http://www.wps.cn/officeDocument/2013/wpsCustomData">
  <extobjs>
    <extobj name="E657119C-6982-421D-8BA7-E74DEB70A7D9-1">
      <extobjdata type="E657119C-6982-421D-8BA7-E74DEB70A7D9" data="ewoJIkNhdGVnb3J5IiA6ICJtaW5kX2ZyZWUiLAoJIkRlZmluaXRpb24iIDogIkpUZENKVEl5Ym05MFpTVXlNaVV6UVNVeU1pVXlNaVV5UXlVeU1uZGhkR1Z5YldGeWF5VXlNaVV6UVNVeU1pVXlNaVV5UXlVeU1tTm9hV3hrY21WdUpUSXlKVE5CSlRWQ0pUZENKVEl5Y0dGeVpXNTBKVEl5SlROQkpUSXljbTl2ZENVeU1pVXlReVV5TW1Ob2FXeGtjbVZ1SlRJeUpUTkJKVFZDSlRWRUpUSkRKVEl5YVdRbE1qSWxNMEVsTWpJeFlUSXpPREk0Tm1Jek5tRWxNaklsTWtNbE1qSjBhWFJzWlNVeU1pVXpRU1V5TWlWRk55VkJOQ1ZDUlNWRk5DVkNReVU1UVNWRk5TVTRReVU1TmlWRk5TVkJOQ1ZCTnlWRk55VTVOQ1U1UmlWRk5DVkNRU1ZCTnlWRk5TVkNSaVU0TlNWRk55VTROQ1ZDTmlWRk5TVkJSaVZDUXlWRk9DVTROeVZDTkNWRk55VTVOQ1U1UmlWRk5DVkNRU1ZCTnlWRk9DVkNOU1U0TkNWRk5pVTVOaVU1T1NWRk9DVkNSQ1ZCUXlWRk5TVTRSaVU1T0NWRk5DVkNPQ1ZDUVNWRk55VkJOQ1ZDUlNWRk5DVkNReVU1UVNWRk5pVTRPU1U0TUNWRk5pVTVReVU0T1NVeU1DVkZOQ1ZDT0NWQ1FTVkZOeVZCTkNWQ1JTVkZOQ1ZDUXlVNVFTVkZOQ1ZDT0NWQ1FpVkZOQ1ZDT1NVNE9TVkZOeVU1UVNVNE5DVkZOU1U0T0NWQ01DVkZOaVU1UkNWQk5TVkZOU1ZCTlNWQk1DVkZOU1ZCUlNVNVFTVkZOeVU0T1NWQk9TVkZPQ1ZDTkNWQk9DVkZOU1U1UmlWQ1FTVkZOeVZCTVNVNE1DVXlNaVV5UXlVeU1tTmhiR3h2ZFhRbE1qSWxNMEVsTlVJbE5VUWxNa01sTWpKc2FXNWxVM1I1YkdVbE1qSWxNMEVsTjBJbE1qSnlZVzVrYjIxTWFXNWxRMjlzYjNJbE1qSWxNMEVsTWpJbE1qTTNNamxDT0VRbE1qSWxOMFFsTWtNbE1qSnpkSGxzWlNVeU1pVXpRU1UzUWlVeU1tWnZiblF0Wm1GdGFXeDVKVEl5SlROQkpUSXlKVVUxSlVGRkpUaENKVVUwSlVKRUpUa3pKVEl5SlRKREpUSXlabTl1ZEMxemFYcGxKVEl5SlROQkpUSXlNamh3ZUNVeU1pVTNSQ1V5UXlVeU1tTjFjM1J2YlZkcFpIUm9KVEl5SlROQk5qVTRMamdsTjBRbE1rTWxOMElsTWpKd1lYSmxiblFsTWpJbE0wRWxNakp5YjI5MEpUSXlKVEpESlRJeVkyaHBiR1J5Wlc0bE1qSWxNMEVsTlVJbE5VUWxNa01sTWpKcFpDVXlNaVV6UVNVeU1tRmxNRFZsT0RZM09UZGxPQ1V5TWlVeVF5VXlNblJwZEd4bEpUSXlKVE5CSlRJeUpVVTFKVGt3SlRoREpVVTJKVGszSlVJMkpVVTBKVUk1SlRsR0pVVTFKVUpHSlRnMUpVVTNKVGcwSlVJMkpVVTJKVGhGSlVFNEpVVTFKVGhCSlVFNEpVVTJKVGszSlVFd0pVVTBKVUpCSlVFM0pVVTVKVGs0SlVJMkpVVTNKVUpCSlVFM0pVVTNKVUpDSlRrekpVVTJKVGc0SlRrd0pVVTJKVGswSlVKR0pVVTFKVGcxSlRsQkpUSXdKVVUwSlVJNEpVSkJKVVUzSlVFMEpVSkZKVVUwSlVKREpUbEJKVVUwSlVJNEpVSkNKVVUwSlVJNUpUZzVKVVUzSlRsQkpUZzBKVVUxSlVGRkpUbEZKVVUzSlRoRkpVSXdKVVUySlRoR0pUa3dKVVUwSlVKRkpUbENKVVUySlRrMEpVSkdKVVUySlVJeUpVSkNKVVUwSlVKR0pUbEVKVVU0SlVGR0pUZ3hKVEl5SlRKREpUSXlZMkZzYkc5MWRDVXlNaVV6UVNVMVFpVTFSQ1V5UXlVeU1teHBibVZUZEhsc1pTVXlNaVV6UVNVM1FpVXlNbkpoYm1SdmJVeHBibVZEYjJ4dmNpVXlNaVV6UVNVeU1pVXlNMFZGUkRRNE5DVXlNaVUzUkNVeVF5VXlNbk4wZVd4bEpUSXlKVE5CSlRkQ0pUSXlabTl1ZEMxbVlXMXBiSGtsTWpJbE0wRWxNaklsUlRVbFFVVWxPRUlsUlRRbFFrUWxPVE1sTWpJbE1rTWxNakptYjI1MExYTnBlbVVsTWpJbE0wRWxNakl5T0hCNEpUSXlKVGRFSlRKREpUSXlZM1Z6ZEc5dFYybGtkR2dsTWpJbE0wRTBPRGNsTjBRbE5VUWxNa01sTWpKeWIyOTBKVEl5SlROQmRISjFaU1V5UXlVeU1uUm9aVzFsSlRJeUpUTkJKVEl5SlRkQ0pUVkRKVEl5WW1GamEyZHliM1Z1WkNVMVF5VXlNaVV6UVNVMVF5VXlNaVV5TTJabVptWm1aaVUxUXlVeU1pVXlReVUxUXlVeU1uWmxjbk5wYjI0bE5VTWxNaklsTTBFbE5VTWxNakoyTmk0eExqRWxOVU1sTWpJbE1rTWxOVU1sTWpKamIyMXRiMjRsTlVNbE1qSWxNMEVsTjBJbE5VTWxNakppYjJ4a0pUVkRKVEl5SlROQlptRnNjMlVsTWtNbE5VTWxNakpwZEdGc2FXTWxOVU1sTWpJbE0wRm1ZV3h6WlNVeVF5VTFReVV5TW5SbGVIUkJiR2xuYmlVMVF5VXlNaVV6UVNVMVF5VXlNbXhsWm5RbE5VTWxNaklsTjBRbE1rTWxOVU1sTWpKamIyNXVaV04wYVc5dVUzUjViR1VsTlVNbE1qSWxNMEVsTjBJbE5VTWxNakpzYVc1bFYybGtkR2dsTlVNbE1qSWxNMEV5SlRKREpUVkRKVEl5YkdsdVpVTnZiRzl5SlRWREpUSXlKVE5CSlRWREpUSXlKVEl6UXpjMk5UUkZKVFZESlRJeUpUSkRKVFZESlRJeWJHbHVaVlI1Y0dVbE5VTWxNaklsTTBFbE5VTWxNakprWVhOb1pXUWxOVU1sTWpJbE4wUWxNa01sTlVNbE1qSnpkVzF0WVhKNVZHOXdhV01sTlVNbE1qSWxNMEVsTjBJbE5VTWxNakptYjI1MExYTnBlbVVsTlVNbE1qSWxNMEVsTlVNbE1qSXhOSEI0SlRWREpUSXlKVEpESlRWREpUSXljM1Z0YldGeWVVeHBibVZEYjJ4dmNpVTFReVV5TWlVelFTVTFReVV5TWlVeU0wTTNOalUwUlNVMVF5VXlNaVV5UXlVMVF5VXlNbk4xYlcxaGNubE1hVzVsVjJsa2RHZ2xOVU1sTWpJbE0wRXlKVEpESlRWREpUSXljM1Z0YldGeWVVeHBibVZVZVhCbEpUVkRKVEl5SlROQkpUVkRKVEl5WTNWeWRtVmZZMjl0Y0d4bGVDVTFReVV5TWlVM1JDVXlReVUxUXlVeU1tSnZkVzVrWVhKNVUzUjViR1VsTlVNbE1qSWxNMEVsTjBJbE5VTWxNakpzYVc1bFEyOXNiM0lsTlVNbE1qSWxNMEVsTlVNbE1qSWxNak5ETnpZMU5FVWxOVU1sTWpJbE1rTWxOVU1sTWpKc2FXNWxWMmxrZEdnbE5VTWxNaklsTTBFeUpUSkRKVFZESlRJeWJHbHVaVlI1Y0dVbE5VTWxNaklsTTBFeUpUSkRKVFZESlRJeVpHRnphR0Z5Y21GNUpUVkRKVEl5SlROQkpUVkRKVEl5TmlVeVF6TWxOVU1sTWpJbE1rTWxOVU1sTWpKbWFXeHNKVFZESlRJeUpUTkJKVFZESlRJeUpUSXpRemMyTlRSRkpUVkRKVEl5SlRKREpUVkRKVEl5YjNCaFkybDBlU1UxUXlVeU1pVXpRU1UxUXlVeU1qQXVNU1UxUXlVeU1pVTNSQ1V5UXlVMVF5VXlNbU5sYm5SbGNsUnZjR2xqSlRWREpUSXlKVE5CSlRkQ0pUVkRKVEl5Wm05dWRDMXphWHBsSlRWREpUSXlKVE5CTXpBbE1rTWxOVU1sTWpKc2FXNWxVM1I1YkdVbE5VTWxNaklsTTBFbE4wSWxOVU1sTWpKc2FXNWxWSGx3WlNVMVF5VXlNaVV6UVNVMVF5VXlNbU4xY25abEpUVkRKVEl5SlRKREpUVkRKVEl5YkdsdVpWZHBaSFJvSlRWREpUSXlKVE5CTXlVM1JDVXlReVUxUXlVeU1uTm9ZWEJsSlRWREpUSXlKVE5CSlRWREpUSXljbUZrYVdGdWMxSmxZM1JoYm1kc1pTVTFReVV5TWlVeVF5VTFReVV5TW1KaFkydG5jbTkxYm1RbE5VTWxNaklsTTBFbE5VTWxNaklsTWpORE56WTFORVVsTlVNbE1qSWxNa01sTlVNbE1qSmliM0prWlhJdFkyOXNiM0lsTlVNbE1qSWxNMEVsTlVNbE1qSWxNak5ETnpZMU5FVWxOVU1sTWpJbE1rTWxOVU1sTWpKbWIyNTBMWGRsYVdkb2RDVTFReVV5TWlVelFTVTFReVV5TW1KdmJHUWxOVU1sTWpJbE4wUWxNa01sTlVNbE1qSnpaV05VYjNCcFl5VTFReVV5TWlVelFTVTNRaVUxUXlVeU1tWnZiblF0YzJsNlpTVTFReVV5TWlVelFURTRKVEpESlRWREpUSXliR2x1WlZOMGVXeGxKVFZESlRJeUpUTkJKVGRDSlRWREpUSXliR2x1WlZSNWNHVWxOVU1sTWpJbE0wRWxOVU1sTWpKeWIzVnVaRUp5YjJ0bGJpVTFReVV5TWlVeVF5VTFReVV5TW14cGJtVlhhV1IwYUNVMVF5VXlNaVV6UVRJbE4wUWxNa01sTlVNbE1qSnphR0Z3WlNVMVF5VXlNaVV6UVNVMVF5VXlNbkpoWkdsaGJuTlNaV04wWVc1bmJHVWxOVU1sTWpJbE1rTWxOVU1sTWpKaVlXTnJaM0p2ZFc1a0pUVkRKVEl5SlROQkpUVkRKVEl5WVhWMGIwTnZiRzl5SlRWREpUSXlKVEpESlRWREpUSXlZbTl5WkdWeUxXTnZiRzl5SlRWREpUSXlKVE5CSlRWREpUSXlZWFYwYjBOdmJHOXlKVFZESlRJeUpUZEVKVEpESlRWREpUSXlZMmhwYkdSVWIzQnBZeVUxUXlVeU1pVXpRU1UzUWlVMVF5VXlNbVp2Ym5RdGMybDZaU1UxUXlVeU1pVXpRVEUwSlRKREpUVkRKVEl5YkdsdVpWTjBlV3hsSlRWREpUSXlKVE5CSlRkQ0pUVkRKVEl5YkdsdVpWUjVjR1VsTlVNbE1qSWxNMEVsTlVNbE1qSnliM1Z1WkVKeWIydGxiaVUxUXlVeU1pVXlReVUxUXlVeU1teHBibVZYYVdSMGFDVTFReVV5TWlVelFUSWxOMFFsTWtNbE5VTWxNakp6YUdGd1pTVTFReVV5TWlVelFTVTFReVV5TW5WdVpHVnliR2x1WlNVMVF5VXlNaVV5UXlVMVF5VXlNbUp2Y21SbGNpMTNhV1IwYUNVMVF5VXlNaVV6UVRJbE1rTWxOVU1sTWpKaWIzSmtaWEl0WTI5c2IzSWxOVU1sTWpJbE0wRWxOVU1sTWpKaGRYUnZRMjlzYjNJbE5VTWxNaklsTWtNbE5VTWxNakpqYUdsc1pFSm5UM0JoWTJsMGVTVTFReVV5TWlVelFTVTFReVV5TWpBdU1UWWxOVU1sTWpJbE1rTWxOVU1sTWpKaGJuUnBZMmx3WVhSbFFtRmphMmR5YjNWdVpDVTFReVV5TWlVelFTVTFReVV5TW1GMWRHOURiMnh2Y2lVMVF5VXlNaVUzUkNVeVF5VTFReVV5TW5jeEpUVkRKVEl5SlROQk1TVXlReVUxUXlVeU1uY3lKVFZESlRJeUpUTkJNVElsTWtNbE5VTWxNakpoZFhSdlEyOXNiM0lsTlVNbE1qSWxNMEYwY25WbEpUSkRKVFZESlRJeVkyOXNiM0pNYVhOMEpUVkRKVEl5SlROQkpUVkNKVFZESlRJeUpUSXpOekk1UWpoRUpUVkRKVEl5SlRKREpUVkRKVEl5SlRJelJVVkVORGcwSlRWREpUSXlKVEpESlRWREpUSXlKVEl6UlRFNU9EY3pKVFZESlRJeUpUSkRKVFZESlRJeUpUSXpSRVpGT0VRM0pUVkRKVEl5SlRWRUpUSkRKVFZESlRJeWMydGxiR1YwYjI1SlpDVTFReVV5TWlVelFTVTFReVV5TW0xcGJtUnRZWEJmWTNWeWRtVmZaM0psWlc0dFpHVm1ZWFZzZENVMVF5VXlNaVV5UXlVMVF5VXlNbU52Ykc5eVEyRnlaRWxrSlRWREpUSXlKVE5CSlRWREpUSXljM2x6ZEdWdEpUVkRKVEl5SlRKREpUVkRKVEl5WTI5c2IzSk5hVzV2Y2tsa0pUVkRKVEl5SlROQkpUVkRKVEl5YldsdVpDMXpkSGxzWlRFbE5VTWxNaklsTjBRbE1qSWxNa01sTWpKcFpDVXlNaVV6UVNVeU1uSnZiM1FsTWpJbE1rTWxNakowYVhSc1pTVXlNaVV6UVNVeU1pVkZPU1ZCT1NWQlF5VkZOU1U0TlNVNFFpVkZOaVU0TUNVNVJDVkZOQ1ZDT0NWQ1FpVkZOQ1ZDT1NVNE9TVkZPQ1ZCUlNWQk5DVkZOQ1ZDT0NWQ1FTVXlNaVV5UXlVeU1uWmxjbk5wYjI0bE1qSWxNMEV3SlRKREpUSXljM1J5ZFdOMGRYSmxKVEl5SlROQkpUSXliV2x1WkY5aWNtRmpaVjl5YVdkb2RDVXlNaVV5UXlVeU1tWnlaV1ZEYUdsc1pISmxiaVV5TWlVelFTVTFRaVUxUkNVeVF5VXlNblJsZUhSQmRYUnZWM0poY0ZkcFpIUm9KVEl5SlROQk9UQXdKVEpESlRJeVpHRjBZU1V5TWlVelFTVTNRaVV5TW5KcFoyaDBMV052Ym5SbGJuUXRhVzVrWlhnbE1qSWxNMEV5SlRkRUpUSkRKVEl5WldScGRHOXlWbVZ5YzJsdmJpVXlNaVV6UVNVeU1sWXlKVEl5SlRKREpUSXlZMjl0YldWdWRITWxNaklsTTBFbE5VSWxOVVFsTWtNbE1qSmpZV3hzYjNWMEpUSXlKVE5CSlRWQ0pUVkVKVEpESlRJeWMyaHZkMWRoZEdWeWJXRnlheVV5TWlVelFXWmhiSE5sSlRKREpUSXlkRzlrYjB4cGMzUWxNaklsTTBFbE4wSWxOMFFsTWtNbE1qSnBjMEpoWTJ0bmNtOTFibVFsTWpJbE0wRjBjblZsSlRKREpUSXljM1I1YkdVbE1qSWxNMEVsTjBJbE1qSm1iMjUwTFdaaGJXbHNlU1V5TWlVelFTVXlNaVZGTlNWQlJTVTRRaVZGTkNWQ1JDVTVNeVV5TWlVeVF5VXlNbVp2Ym5RdGMybDZaU1V5TWlVelFTVXlNakk0Y0hnbE1qSWxOMFFsTWtNbE1qSnNhVzVsVTNSNWJHVWxNaklsTTBFbE4wSWxOMFFsTjBRPSIsCgkiRmlsZUlkIiA6ICJhNmUyMzk4Zi1jZTEzLTRlOGQtODdhMC1hMWRkYTdkMGJjZGQiCn0K"/>
    </extobj>
  </extobjs>
</s:customData>
</file>

<file path=customXml/itemProps77.xml><?xml version="1.0" encoding="utf-8"?>
<ds:datastoreItem xmlns:ds="http://schemas.openxmlformats.org/officeDocument/2006/customXml" ds:itemID="s:customData">
  <ds:schemaRefs>
    <ds:schemaRef ds:uri="http://www.wps.cn/officeDocument/2013/wpsCustomDat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</Words>
  <Application>WPS 演示</Application>
  <PresentationFormat>宽屏</PresentationFormat>
  <Paragraphs>5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9" baseType="lpstr">
      <vt:lpstr>Arial</vt:lpstr>
      <vt:lpstr>宋体</vt:lpstr>
      <vt:lpstr>Wingdings</vt:lpstr>
      <vt:lpstr>微软雅黑</vt:lpstr>
      <vt:lpstr>字魂160号-檀宋</vt:lpstr>
      <vt:lpstr>Open Sans</vt:lpstr>
      <vt:lpstr>冬青黑体简体中文 W3</vt:lpstr>
      <vt:lpstr>思源黑体 CN Normal</vt:lpstr>
      <vt:lpstr>黑体</vt:lpstr>
      <vt:lpstr>华文细黑</vt:lpstr>
      <vt:lpstr>仿宋_GB2312</vt:lpstr>
      <vt:lpstr>仿宋</vt:lpstr>
      <vt:lpstr>Calibri</vt:lpstr>
      <vt:lpstr>Arial Unicode MS</vt:lpstr>
      <vt:lpstr>等线 Light</vt:lpstr>
      <vt:lpstr>等线</vt:lpstr>
      <vt:lpstr>思源宋体 CN</vt:lpstr>
      <vt:lpstr>+中文正文</vt:lpstr>
      <vt:lpstr>Source Han Sans CN Regular</vt:lpstr>
      <vt:lpstr>汉仪宋韵朗黑简</vt:lpstr>
      <vt:lpstr>阿里巴巴普惠体 Medium</vt:lpstr>
      <vt:lpstr>Roboto Regular</vt:lpstr>
      <vt:lpstr>思源黑体 CN Regular</vt:lpstr>
      <vt:lpstr>Wingdings</vt:lpstr>
      <vt:lpstr>思源黑体 CN Medium</vt:lpstr>
      <vt:lpstr>WPS-Bullets</vt:lpstr>
      <vt:lpstr>Segoe Print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614703516@qq.com</dc:creator>
  <cp:lastModifiedBy>佳</cp:lastModifiedBy>
  <cp:revision>75</cp:revision>
  <dcterms:created xsi:type="dcterms:W3CDTF">2021-12-03T12:18:00Z</dcterms:created>
  <dcterms:modified xsi:type="dcterms:W3CDTF">2026-09-10T02:17:55Z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9E2FFECEDE3A4CB3A28F90161F0130C8_12</vt:lpwstr>
  </property>
</Properties>
</file>