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3633" r:id="rId2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4496" userDrawn="1">
          <p15:clr>
            <a:srgbClr val="A4A3A4"/>
          </p15:clr>
        </p15:guide>
        <p15:guide id="4" orient="horz" pos="224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0000"/>
    <a:srgbClr val="FCEDBE"/>
    <a:srgbClr val="2C489C"/>
    <a:srgbClr val="8794F1"/>
    <a:srgbClr val="ABB4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15" autoAdjust="0"/>
    <p:restoredTop sz="93945" autoAdjust="0"/>
  </p:normalViewPr>
  <p:slideViewPr>
    <p:cSldViewPr snapToGrid="0" showGuides="1">
      <p:cViewPr>
        <p:scale>
          <a:sx n="100" d="100"/>
          <a:sy n="100" d="100"/>
        </p:scale>
        <p:origin x="-1266" y="-180"/>
      </p:cViewPr>
      <p:guideLst>
        <p:guide orient="horz" pos="2249"/>
        <p:guide pos="4496"/>
      </p:guideLst>
    </p:cSldViewPr>
  </p:slideViewPr>
  <p:outlineViewPr>
    <p:cViewPr>
      <p:scale>
        <a:sx n="33" d="100"/>
        <a:sy n="33" d="100"/>
      </p:scale>
      <p:origin x="0" y="-118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8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859826-11EF-4AC8-911A-60DF47912CA4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91546B-B8EE-429F-BA22-D0CF73E9A1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830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ADC2988-F7E5-4E03-DFCE-B8AB55EAB1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391D04AE-1ADE-D964-CCDA-4FCD915C38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A98E5C6-5205-B351-03E7-4A6375C81D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5B84FA33-548A-40DA-95EA-6134CE6FD3A7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EF2339B-8077-EA52-CA33-0FBBF7E1B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AB31A51-EB33-0B88-D47A-4172D7121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D88A4C07-0A53-4BA5-8F1D-FD1F52D847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08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5861E98-EB96-04CC-912E-50CCDB309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3DEB48D3-4DC2-B1BF-3520-9486BC78E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AC87DFC-4D80-8E79-5092-F64716CE59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5B84FA33-548A-40DA-95EA-6134CE6FD3A7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A0972B3-22AE-931C-E43F-129E6CBBA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138EC6F-76E2-5DD9-7B92-53C41C673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D88A4C07-0A53-4BA5-8F1D-FD1F52D847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80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0058409-CFF9-0B30-FA00-1D469029C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A67AC80-8BD8-6F80-73AB-C08F1D5DA0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5ECAC8D-5FFD-A9EB-8270-B195EC645D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5B84FA33-548A-40DA-95EA-6134CE6FD3A7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94CCD87-764A-A146-81F6-F0DCDDB70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FE91C05-FDC1-82F9-B338-4C6AEE47D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D88A4C07-0A53-4BA5-8F1D-FD1F52D847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94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85DA01A-244F-27E9-E736-CD34236D3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28F2520-8471-EA69-6A94-A8A43A7070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63069032-B92A-7221-B8B0-2369C0CCD5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52C0C87-87BE-62F4-7096-0BAC6E9BC7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5B84FA33-548A-40DA-95EA-6134CE6FD3A7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50245CCD-D212-FA69-2899-59D3C208A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775CD4DF-F194-108E-1829-8525090D3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D88A4C07-0A53-4BA5-8F1D-FD1F52D847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02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C6D4CC7-11EA-E78E-5BDE-20DB57579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872A09EA-6033-A469-D4D3-0365CE06B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042E65B3-B688-C35D-1B49-59E5B59F7E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A1A11C15-BE7E-732D-9E95-7212CEDB78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17AE4BBB-02B2-E75F-B7FF-39DEAA9245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578BABF4-A7A3-98A4-ED76-4828CACA6E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5B84FA33-548A-40DA-95EA-6134CE6FD3A7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860A7D1A-4794-0F20-2D8E-F30BAAB38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06113B59-FA9B-FE1D-AAEC-15B7E7207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D88A4C07-0A53-4BA5-8F1D-FD1F52D847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90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8FEDF8C-C377-0812-75E8-D01C04ED5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8360CC1B-925C-E1FE-635C-2ABF909816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5B84FA33-548A-40DA-95EA-6134CE6FD3A7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F751BBB0-0245-C552-21B1-90749DDA8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0710666-0EB3-5317-C43F-18F536A20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D88A4C07-0A53-4BA5-8F1D-FD1F52D847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45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400B3B67-B677-3D93-8954-91401E3CE9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5B84FA33-548A-40DA-95EA-6134CE6FD3A7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38D0C9F6-9771-1FDB-F4E9-FB0A2E42D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F7C17E25-4E02-C4E8-A4EC-448EAA4F3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D88A4C07-0A53-4BA5-8F1D-FD1F52D847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130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3C4740F-9F2B-A682-3CC5-D7AB4A62C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00F013DB-C6D1-6DCD-7EAC-9B4DAE740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1D9B8BA-E9FA-0BDB-5C99-57C69F32DC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D982697-90E0-4762-ED51-E7ADC456EB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5B84FA33-548A-40DA-95EA-6134CE6FD3A7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5DA61A62-146D-D81E-D28F-4AD229F24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7FC27C3-CE4C-EDCB-DCDB-77D5C537A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D88A4C07-0A53-4BA5-8F1D-FD1F52D847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135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5D8F48A-F7BA-721A-6671-166AFB908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D8FD191B-B408-4B26-98D4-0D95009094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7F59074-44D9-2E3E-A7E3-7524652FF1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92434AD-AF8A-5A3D-DC82-A87EB27BF6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5B84FA33-548A-40DA-95EA-6134CE6FD3A7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EFA1EA2-A0A8-01D1-9B42-684C13FC2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37EA478-ACA7-82A7-9AC0-FBB8F54C4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D88A4C07-0A53-4BA5-8F1D-FD1F52D847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41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E9203C0-8FA8-C30C-6451-CF40E5466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0FD2D9A1-BA31-5498-4425-18DF74B1CB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F3B75F6-C1AC-47C2-B3EE-59E09FA5051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5B84FA33-548A-40DA-95EA-6134CE6FD3A7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548A74E-81CB-E8FB-A5F6-CF18557CE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70CF17D-3AED-1B90-FF36-96B5CE186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D88A4C07-0A53-4BA5-8F1D-FD1F52D847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14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B38CA690-1A4E-AB9D-DEB3-1790988C5A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C757AD3B-0A6D-8FE0-0934-6A66808C4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C22724F-2C9C-98BF-BC34-4AB73722694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5B84FA33-548A-40DA-95EA-6134CE6FD3A7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99EBA29-E852-BFDC-BBB3-AE4821146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C6D21D4-F365-48B8-B262-242843253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D88A4C07-0A53-4BA5-8F1D-FD1F52D847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58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3417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1" y="1690686"/>
            <a:ext cx="9143999" cy="1762125"/>
            <a:chOff x="0" y="1690686"/>
            <a:chExt cx="9143999" cy="1762125"/>
          </a:xfrm>
        </p:grpSpPr>
        <p:sp>
          <p:nvSpPr>
            <p:cNvPr id="3" name="圆角矩形 2"/>
            <p:cNvSpPr/>
            <p:nvPr/>
          </p:nvSpPr>
          <p:spPr>
            <a:xfrm>
              <a:off x="0" y="1690686"/>
              <a:ext cx="9143999" cy="176212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20">
              <a:extLst>
                <a:ext uri="{FF2B5EF4-FFF2-40B4-BE49-F238E27FC236}">
                  <a16:creationId xmlns="" xmlns:a16="http://schemas.microsoft.com/office/drawing/2014/main" id="{D53A3B5E-E0BC-AA75-6ECD-315DBBE0CDD5}"/>
                </a:ext>
              </a:extLst>
            </p:cNvPr>
            <p:cNvSpPr txBox="1"/>
            <p:nvPr/>
          </p:nvSpPr>
          <p:spPr>
            <a:xfrm>
              <a:off x="1238249" y="1833084"/>
              <a:ext cx="666750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3000" dirty="0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思源宋体 CN" panose="02020400000000000000" pitchFamily="18" charset="-122"/>
                </a:rPr>
                <a:t>健全因地制宜发展新质生产力体制机制</a:t>
              </a:r>
              <a:r>
                <a:rPr lang="zh-CN" altLang="en-US" sz="3000" dirty="0" smtClean="0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思源宋体 CN" panose="02020400000000000000" pitchFamily="18" charset="-122"/>
                </a:rPr>
                <a:t>：</a:t>
              </a:r>
              <a:endParaRPr lang="en-US" altLang="zh-CN" sz="3000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思源宋体 CN" panose="02020400000000000000" pitchFamily="18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3000" dirty="0" smtClean="0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思源宋体 CN" panose="02020400000000000000" pitchFamily="18" charset="-122"/>
                </a:rPr>
                <a:t>全面</a:t>
              </a:r>
              <a:r>
                <a:rPr lang="zh-CN" altLang="en-US" sz="3000" dirty="0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思源宋体 CN" panose="02020400000000000000" pitchFamily="18" charset="-122"/>
                </a:rPr>
                <a:t>深化改革的方向与重点</a:t>
              </a: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534" y="4796588"/>
            <a:ext cx="734933" cy="2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21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自定义 1">
      <a:dk1>
        <a:sysClr val="windowText" lastClr="000000"/>
      </a:dk1>
      <a:lt1>
        <a:srgbClr val="FFFFFF"/>
      </a:lt1>
      <a:dk2>
        <a:srgbClr val="44546A"/>
      </a:dk2>
      <a:lt2>
        <a:srgbClr val="E7E6E6"/>
      </a:lt2>
      <a:accent1>
        <a:srgbClr val="C00000"/>
      </a:accent1>
      <a:accent2>
        <a:srgbClr val="3734BE"/>
      </a:accent2>
      <a:accent3>
        <a:srgbClr val="034A90"/>
      </a:accent3>
      <a:accent4>
        <a:srgbClr val="008000"/>
      </a:accent4>
      <a:accent5>
        <a:srgbClr val="1C26E8"/>
      </a:accent5>
      <a:accent6>
        <a:srgbClr val="0944EB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</TotalTime>
  <Words>16</Words>
  <Application>Microsoft Office PowerPoint</Application>
  <PresentationFormat>全屏显示(16:9)</PresentationFormat>
  <Paragraphs>2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DELL</cp:lastModifiedBy>
  <cp:revision>100</cp:revision>
  <dcterms:created xsi:type="dcterms:W3CDTF">2023-02-13T10:09:11Z</dcterms:created>
  <dcterms:modified xsi:type="dcterms:W3CDTF">2026-09-11T00:42:44Z</dcterms:modified>
</cp:coreProperties>
</file>