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78" r:id="rId2"/>
  </p:sldMasterIdLst>
  <p:notesMasterIdLst>
    <p:notesMasterId r:id="rId4"/>
  </p:notesMasterIdLst>
  <p:sldIdLst>
    <p:sldId id="256" r:id="rId3"/>
  </p:sldIdLst>
  <p:sldSz cx="9334500" cy="52482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ECC9"/>
    <a:srgbClr val="DF00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8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EF7D3B-81D7-45A0-864F-2187E7AE7FA2}" type="datetimeFigureOut">
              <a:rPr lang="zh-CN" altLang="en-US" smtClean="0"/>
              <a:t>2026/9/24 Thursday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3E2DCD-FAC5-4BF1-9E38-6E58E73D5C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501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99973" rtl="0" eaLnBrk="1" latinLnBrk="0" hangingPunct="1">
      <a:defRPr sz="919" kern="1200">
        <a:solidFill>
          <a:schemeClr val="tx1"/>
        </a:solidFill>
        <a:latin typeface="+mn-lt"/>
        <a:ea typeface="+mn-ea"/>
        <a:cs typeface="+mn-cs"/>
      </a:defRPr>
    </a:lvl1pPr>
    <a:lvl2pPr marL="349987" algn="l" defTabSz="699973" rtl="0" eaLnBrk="1" latinLnBrk="0" hangingPunct="1">
      <a:defRPr sz="919" kern="1200">
        <a:solidFill>
          <a:schemeClr val="tx1"/>
        </a:solidFill>
        <a:latin typeface="+mn-lt"/>
        <a:ea typeface="+mn-ea"/>
        <a:cs typeface="+mn-cs"/>
      </a:defRPr>
    </a:lvl2pPr>
    <a:lvl3pPr marL="699973" algn="l" defTabSz="699973" rtl="0" eaLnBrk="1" latinLnBrk="0" hangingPunct="1">
      <a:defRPr sz="919" kern="1200">
        <a:solidFill>
          <a:schemeClr val="tx1"/>
        </a:solidFill>
        <a:latin typeface="+mn-lt"/>
        <a:ea typeface="+mn-ea"/>
        <a:cs typeface="+mn-cs"/>
      </a:defRPr>
    </a:lvl3pPr>
    <a:lvl4pPr marL="1049960" algn="l" defTabSz="699973" rtl="0" eaLnBrk="1" latinLnBrk="0" hangingPunct="1">
      <a:defRPr sz="919" kern="1200">
        <a:solidFill>
          <a:schemeClr val="tx1"/>
        </a:solidFill>
        <a:latin typeface="+mn-lt"/>
        <a:ea typeface="+mn-ea"/>
        <a:cs typeface="+mn-cs"/>
      </a:defRPr>
    </a:lvl4pPr>
    <a:lvl5pPr marL="1399946" algn="l" defTabSz="699973" rtl="0" eaLnBrk="1" latinLnBrk="0" hangingPunct="1">
      <a:defRPr sz="919" kern="1200">
        <a:solidFill>
          <a:schemeClr val="tx1"/>
        </a:solidFill>
        <a:latin typeface="+mn-lt"/>
        <a:ea typeface="+mn-ea"/>
        <a:cs typeface="+mn-cs"/>
      </a:defRPr>
    </a:lvl5pPr>
    <a:lvl6pPr marL="1749933" algn="l" defTabSz="699973" rtl="0" eaLnBrk="1" latinLnBrk="0" hangingPunct="1">
      <a:defRPr sz="919" kern="1200">
        <a:solidFill>
          <a:schemeClr val="tx1"/>
        </a:solidFill>
        <a:latin typeface="+mn-lt"/>
        <a:ea typeface="+mn-ea"/>
        <a:cs typeface="+mn-cs"/>
      </a:defRPr>
    </a:lvl6pPr>
    <a:lvl7pPr marL="2099920" algn="l" defTabSz="699973" rtl="0" eaLnBrk="1" latinLnBrk="0" hangingPunct="1">
      <a:defRPr sz="919" kern="1200">
        <a:solidFill>
          <a:schemeClr val="tx1"/>
        </a:solidFill>
        <a:latin typeface="+mn-lt"/>
        <a:ea typeface="+mn-ea"/>
        <a:cs typeface="+mn-cs"/>
      </a:defRPr>
    </a:lvl7pPr>
    <a:lvl8pPr marL="2449906" algn="l" defTabSz="699973" rtl="0" eaLnBrk="1" latinLnBrk="0" hangingPunct="1">
      <a:defRPr sz="919" kern="1200">
        <a:solidFill>
          <a:schemeClr val="tx1"/>
        </a:solidFill>
        <a:latin typeface="+mn-lt"/>
        <a:ea typeface="+mn-ea"/>
        <a:cs typeface="+mn-cs"/>
      </a:defRPr>
    </a:lvl8pPr>
    <a:lvl9pPr marL="2799893" algn="l" defTabSz="699973" rtl="0" eaLnBrk="1" latinLnBrk="0" hangingPunct="1">
      <a:defRPr sz="91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213747"/>
            <a:ext cx="9334500" cy="516448"/>
          </a:xfrm>
          <a:prstGeom prst="rect">
            <a:avLst/>
          </a:prstGeom>
          <a:solidFill>
            <a:srgbClr val="F2FA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78"/>
          </a:p>
        </p:txBody>
      </p:sp>
      <p:grpSp>
        <p:nvGrpSpPr>
          <p:cNvPr id="4" name="组合 3"/>
          <p:cNvGrpSpPr/>
          <p:nvPr userDrawn="1"/>
        </p:nvGrpSpPr>
        <p:grpSpPr>
          <a:xfrm rot="10800000">
            <a:off x="0" y="-1"/>
            <a:ext cx="651821" cy="555253"/>
            <a:chOff x="5816868" y="1424888"/>
            <a:chExt cx="6375133" cy="5433113"/>
          </a:xfrm>
        </p:grpSpPr>
        <p:sp>
          <p:nvSpPr>
            <p:cNvPr id="2" name="任意形状 1"/>
            <p:cNvSpPr/>
            <p:nvPr userDrawn="1"/>
          </p:nvSpPr>
          <p:spPr>
            <a:xfrm>
              <a:off x="5816868" y="1424888"/>
              <a:ext cx="6375133" cy="5433113"/>
            </a:xfrm>
            <a:custGeom>
              <a:avLst/>
              <a:gdLst>
                <a:gd name="connsiteX0" fmla="*/ 4895583 w 6375133"/>
                <a:gd name="connsiteY0" fmla="*/ 0 h 5433113"/>
                <a:gd name="connsiteX1" fmla="*/ 6351380 w 6375133"/>
                <a:gd name="connsiteY1" fmla="*/ 220096 h 5433113"/>
                <a:gd name="connsiteX2" fmla="*/ 6375133 w 6375133"/>
                <a:gd name="connsiteY2" fmla="*/ 228133 h 5433113"/>
                <a:gd name="connsiteX3" fmla="*/ 6375133 w 6375133"/>
                <a:gd name="connsiteY3" fmla="*/ 3049203 h 5433113"/>
                <a:gd name="connsiteX4" fmla="*/ 6219167 w 6375133"/>
                <a:gd name="connsiteY4" fmla="*/ 2932574 h 5433113"/>
                <a:gd name="connsiteX5" fmla="*/ 4895583 w 6375133"/>
                <a:gd name="connsiteY5" fmla="*/ 2528275 h 5433113"/>
                <a:gd name="connsiteX6" fmla="*/ 2528276 w 6375133"/>
                <a:gd name="connsiteY6" fmla="*/ 4895583 h 5433113"/>
                <a:gd name="connsiteX7" fmla="*/ 2576370 w 6375133"/>
                <a:gd name="connsiteY7" fmla="*/ 5372679 h 5433113"/>
                <a:gd name="connsiteX8" fmla="*/ 2591910 w 6375133"/>
                <a:gd name="connsiteY8" fmla="*/ 5433113 h 5433113"/>
                <a:gd name="connsiteX9" fmla="*/ 29975 w 6375133"/>
                <a:gd name="connsiteY9" fmla="*/ 5433113 h 5433113"/>
                <a:gd name="connsiteX10" fmla="*/ 25276 w 6375133"/>
                <a:gd name="connsiteY10" fmla="*/ 5396128 h 5433113"/>
                <a:gd name="connsiteX11" fmla="*/ 0 w 6375133"/>
                <a:gd name="connsiteY11" fmla="*/ 4895583 h 5433113"/>
                <a:gd name="connsiteX12" fmla="*/ 4895583 w 6375133"/>
                <a:gd name="connsiteY12" fmla="*/ 0 h 5433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375133" h="5433113">
                  <a:moveTo>
                    <a:pt x="4895583" y="0"/>
                  </a:moveTo>
                  <a:cubicBezTo>
                    <a:pt x="5402537" y="0"/>
                    <a:pt x="5891494" y="77057"/>
                    <a:pt x="6351380" y="220096"/>
                  </a:cubicBezTo>
                  <a:lnTo>
                    <a:pt x="6375133" y="228133"/>
                  </a:lnTo>
                  <a:lnTo>
                    <a:pt x="6375133" y="3049203"/>
                  </a:lnTo>
                  <a:lnTo>
                    <a:pt x="6219167" y="2932574"/>
                  </a:lnTo>
                  <a:cubicBezTo>
                    <a:pt x="5841343" y="2677321"/>
                    <a:pt x="5385869" y="2528275"/>
                    <a:pt x="4895583" y="2528275"/>
                  </a:cubicBezTo>
                  <a:cubicBezTo>
                    <a:pt x="3588155" y="2528275"/>
                    <a:pt x="2528276" y="3588155"/>
                    <a:pt x="2528276" y="4895583"/>
                  </a:cubicBezTo>
                  <a:cubicBezTo>
                    <a:pt x="2528276" y="5059012"/>
                    <a:pt x="2544836" y="5218572"/>
                    <a:pt x="2576370" y="5372679"/>
                  </a:cubicBezTo>
                  <a:lnTo>
                    <a:pt x="2591910" y="5433113"/>
                  </a:lnTo>
                  <a:lnTo>
                    <a:pt x="29975" y="5433113"/>
                  </a:lnTo>
                  <a:lnTo>
                    <a:pt x="25276" y="5396128"/>
                  </a:lnTo>
                  <a:cubicBezTo>
                    <a:pt x="8562" y="5231553"/>
                    <a:pt x="0" y="5064568"/>
                    <a:pt x="0" y="4895583"/>
                  </a:cubicBezTo>
                  <a:cubicBezTo>
                    <a:pt x="0" y="2191827"/>
                    <a:pt x="2191827" y="0"/>
                    <a:pt x="4895583" y="0"/>
                  </a:cubicBezTo>
                  <a:close/>
                </a:path>
              </a:pathLst>
            </a:custGeom>
            <a:solidFill>
              <a:srgbClr val="C1DE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78">
                <a:solidFill>
                  <a:schemeClr val="tx1"/>
                </a:solidFill>
              </a:endParaRPr>
            </a:p>
          </p:txBody>
        </p:sp>
        <p:sp>
          <p:nvSpPr>
            <p:cNvPr id="3" name="任意形状 2"/>
            <p:cNvSpPr/>
            <p:nvPr userDrawn="1"/>
          </p:nvSpPr>
          <p:spPr>
            <a:xfrm>
              <a:off x="6182199" y="1790220"/>
              <a:ext cx="6009801" cy="5067780"/>
            </a:xfrm>
            <a:custGeom>
              <a:avLst/>
              <a:gdLst>
                <a:gd name="connsiteX0" fmla="*/ 4530251 w 6009801"/>
                <a:gd name="connsiteY0" fmla="*/ 0 h 5067780"/>
                <a:gd name="connsiteX1" fmla="*/ 5877409 w 6009801"/>
                <a:gd name="connsiteY1" fmla="*/ 203671 h 5067780"/>
                <a:gd name="connsiteX2" fmla="*/ 6009801 w 6009801"/>
                <a:gd name="connsiteY2" fmla="*/ 248468 h 5067780"/>
                <a:gd name="connsiteX3" fmla="*/ 6009801 w 6009801"/>
                <a:gd name="connsiteY3" fmla="*/ 2165270 h 5067780"/>
                <a:gd name="connsiteX4" fmla="*/ 5861209 w 6009801"/>
                <a:gd name="connsiteY4" fmla="*/ 2074998 h 5067780"/>
                <a:gd name="connsiteX5" fmla="*/ 4530250 w 6009801"/>
                <a:gd name="connsiteY5" fmla="*/ 1737986 h 5067780"/>
                <a:gd name="connsiteX6" fmla="*/ 1737986 w 6009801"/>
                <a:gd name="connsiteY6" fmla="*/ 4530251 h 5067780"/>
                <a:gd name="connsiteX7" fmla="*/ 1752402 w 6009801"/>
                <a:gd name="connsiteY7" fmla="*/ 4815744 h 5067780"/>
                <a:gd name="connsiteX8" fmla="*/ 1790867 w 6009801"/>
                <a:gd name="connsiteY8" fmla="*/ 5067780 h 5067780"/>
                <a:gd name="connsiteX9" fmla="*/ 32836 w 6009801"/>
                <a:gd name="connsiteY9" fmla="*/ 5067780 h 5067780"/>
                <a:gd name="connsiteX10" fmla="*/ 23390 w 6009801"/>
                <a:gd name="connsiteY10" fmla="*/ 4993443 h 5067780"/>
                <a:gd name="connsiteX11" fmla="*/ 0 w 6009801"/>
                <a:gd name="connsiteY11" fmla="*/ 4530251 h 5067780"/>
                <a:gd name="connsiteX12" fmla="*/ 4530251 w 6009801"/>
                <a:gd name="connsiteY12" fmla="*/ 0 h 506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09801" h="5067780">
                  <a:moveTo>
                    <a:pt x="4530251" y="0"/>
                  </a:moveTo>
                  <a:cubicBezTo>
                    <a:pt x="4999374" y="0"/>
                    <a:pt x="5451843" y="71306"/>
                    <a:pt x="5877409" y="203671"/>
                  </a:cubicBezTo>
                  <a:lnTo>
                    <a:pt x="6009801" y="248468"/>
                  </a:lnTo>
                  <a:lnTo>
                    <a:pt x="6009801" y="2165270"/>
                  </a:lnTo>
                  <a:lnTo>
                    <a:pt x="5861209" y="2074998"/>
                  </a:lnTo>
                  <a:cubicBezTo>
                    <a:pt x="5465564" y="1860070"/>
                    <a:pt x="5012164" y="1737986"/>
                    <a:pt x="4530250" y="1737986"/>
                  </a:cubicBezTo>
                  <a:cubicBezTo>
                    <a:pt x="2988125" y="1737986"/>
                    <a:pt x="1737986" y="2988127"/>
                    <a:pt x="1737986" y="4530251"/>
                  </a:cubicBezTo>
                  <a:cubicBezTo>
                    <a:pt x="1737986" y="4626634"/>
                    <a:pt x="1742869" y="4721877"/>
                    <a:pt x="1752402" y="4815744"/>
                  </a:cubicBezTo>
                  <a:lnTo>
                    <a:pt x="1790867" y="5067780"/>
                  </a:lnTo>
                  <a:lnTo>
                    <a:pt x="32836" y="5067780"/>
                  </a:lnTo>
                  <a:lnTo>
                    <a:pt x="23390" y="4993443"/>
                  </a:lnTo>
                  <a:cubicBezTo>
                    <a:pt x="7923" y="4841150"/>
                    <a:pt x="0" y="4686626"/>
                    <a:pt x="0" y="4530251"/>
                  </a:cubicBezTo>
                  <a:cubicBezTo>
                    <a:pt x="0" y="2028262"/>
                    <a:pt x="2028262" y="0"/>
                    <a:pt x="4530251" y="0"/>
                  </a:cubicBezTo>
                  <a:close/>
                </a:path>
              </a:pathLst>
            </a:custGeom>
            <a:solidFill>
              <a:srgbClr val="048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78">
                <a:solidFill>
                  <a:schemeClr val="tx1"/>
                </a:solidFill>
              </a:endParaRPr>
            </a:p>
          </p:txBody>
        </p:sp>
      </p:grpSp>
      <p:sp>
        <p:nvSpPr>
          <p:cNvPr id="5" name="椭圆 4"/>
          <p:cNvSpPr/>
          <p:nvPr userDrawn="1"/>
        </p:nvSpPr>
        <p:spPr>
          <a:xfrm>
            <a:off x="195936" y="212973"/>
            <a:ext cx="441360" cy="441160"/>
          </a:xfrm>
          <a:prstGeom prst="ellipse">
            <a:avLst/>
          </a:prstGeom>
          <a:solidFill>
            <a:srgbClr val="0480F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78"/>
          </a:p>
        </p:txBody>
      </p:sp>
      <p:sp>
        <p:nvSpPr>
          <p:cNvPr id="6" name="文本框 5"/>
          <p:cNvSpPr txBox="1"/>
          <p:nvPr userDrawn="1"/>
        </p:nvSpPr>
        <p:spPr>
          <a:xfrm>
            <a:off x="216080" y="294051"/>
            <a:ext cx="401072" cy="3043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D7B5A064-2BE2-834F-9138-CF730689521E}" type="slidenum">
              <a:rPr kumimoji="1" lang="zh-CN" altLang="en-US" sz="1378" smtClean="0">
                <a:solidFill>
                  <a:schemeClr val="bg1"/>
                </a:solidFill>
              </a:rPr>
              <a:t>‹#›</a:t>
            </a:fld>
            <a:endParaRPr kumimoji="1" lang="zh-CN" altLang="en-US" sz="1378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0" y="5111364"/>
            <a:ext cx="9334500" cy="13691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78"/>
          </a:p>
        </p:txBody>
      </p:sp>
    </p:spTree>
    <p:extLst>
      <p:ext uri="{BB962C8B-B14F-4D97-AF65-F5344CB8AC3E}">
        <p14:creationId xmlns:p14="http://schemas.microsoft.com/office/powerpoint/2010/main" val="84273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470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642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9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6882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465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201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8858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699790" rtl="0" eaLnBrk="1" latinLnBrk="0" hangingPunct="1">
        <a:lnSpc>
          <a:spcPct val="90000"/>
        </a:lnSpc>
        <a:spcBef>
          <a:spcPct val="0"/>
        </a:spcBef>
        <a:buNone/>
        <a:defRPr sz="33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4948" indent="-174948" algn="l" defTabSz="699790" rtl="0" eaLnBrk="1" latinLnBrk="0" hangingPunct="1">
        <a:lnSpc>
          <a:spcPct val="90000"/>
        </a:lnSpc>
        <a:spcBef>
          <a:spcPts val="765"/>
        </a:spcBef>
        <a:buFont typeface="Arial" panose="020B0604020202020204"/>
        <a:buChar char="•"/>
        <a:defRPr sz="2143" kern="1200">
          <a:solidFill>
            <a:schemeClr val="tx1"/>
          </a:solidFill>
          <a:latin typeface="+mn-lt"/>
          <a:ea typeface="+mn-ea"/>
          <a:cs typeface="+mn-cs"/>
        </a:defRPr>
      </a:lvl1pPr>
      <a:lvl2pPr marL="524843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/>
        <a:buChar char="•"/>
        <a:defRPr sz="1837" kern="1200">
          <a:solidFill>
            <a:schemeClr val="tx1"/>
          </a:solidFill>
          <a:latin typeface="+mn-lt"/>
          <a:ea typeface="+mn-ea"/>
          <a:cs typeface="+mn-cs"/>
        </a:defRPr>
      </a:lvl2pPr>
      <a:lvl3pPr marL="874738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224633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4pPr>
      <a:lvl5pPr marL="1574528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5pPr>
      <a:lvl6pPr marL="1924423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6pPr>
      <a:lvl7pPr marL="2274319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7pPr>
      <a:lvl8pPr marL="2624214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8pPr>
      <a:lvl9pPr marL="2974109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1pPr>
      <a:lvl2pPr marL="349895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2pPr>
      <a:lvl3pPr marL="699790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3pPr>
      <a:lvl4pPr marL="1049685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4pPr>
      <a:lvl5pPr marL="1399581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5pPr>
      <a:lvl6pPr marL="1749476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6pPr>
      <a:lvl7pPr marL="2099371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7pPr>
      <a:lvl8pPr marL="2449266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8pPr>
      <a:lvl9pPr marL="2799161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150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699790" rtl="0" eaLnBrk="1" latinLnBrk="0" hangingPunct="1">
        <a:lnSpc>
          <a:spcPct val="90000"/>
        </a:lnSpc>
        <a:spcBef>
          <a:spcPct val="0"/>
        </a:spcBef>
        <a:buNone/>
        <a:defRPr sz="33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4948" indent="-174948" algn="l" defTabSz="699790" rtl="0" eaLnBrk="1" latinLnBrk="0" hangingPunct="1">
        <a:lnSpc>
          <a:spcPct val="90000"/>
        </a:lnSpc>
        <a:spcBef>
          <a:spcPts val="765"/>
        </a:spcBef>
        <a:buFont typeface="Arial" panose="020B0604020202020204" pitchFamily="34" charset="0"/>
        <a:buChar char="•"/>
        <a:defRPr sz="2143" kern="1200">
          <a:solidFill>
            <a:schemeClr val="tx1"/>
          </a:solidFill>
          <a:latin typeface="+mn-lt"/>
          <a:ea typeface="+mn-ea"/>
          <a:cs typeface="+mn-cs"/>
        </a:defRPr>
      </a:lvl1pPr>
      <a:lvl2pPr marL="524843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837" kern="1200">
          <a:solidFill>
            <a:schemeClr val="tx1"/>
          </a:solidFill>
          <a:latin typeface="+mn-lt"/>
          <a:ea typeface="+mn-ea"/>
          <a:cs typeface="+mn-cs"/>
        </a:defRPr>
      </a:lvl2pPr>
      <a:lvl3pPr marL="874738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224633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4pPr>
      <a:lvl5pPr marL="1574528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5pPr>
      <a:lvl6pPr marL="1924423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6pPr>
      <a:lvl7pPr marL="2274319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7pPr>
      <a:lvl8pPr marL="2624214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8pPr>
      <a:lvl9pPr marL="2974109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1pPr>
      <a:lvl2pPr marL="349895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2pPr>
      <a:lvl3pPr marL="699790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3pPr>
      <a:lvl4pPr marL="1049685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4pPr>
      <a:lvl5pPr marL="1399581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5pPr>
      <a:lvl6pPr marL="1749476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6pPr>
      <a:lvl7pPr marL="2099371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7pPr>
      <a:lvl8pPr marL="2449266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8pPr>
      <a:lvl9pPr marL="2799161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78BA367F-74F2-E647-A842-F0C016CF4A64}"/>
              </a:ext>
            </a:extLst>
          </p:cNvPr>
          <p:cNvSpPr txBox="1"/>
          <p:nvPr/>
        </p:nvSpPr>
        <p:spPr>
          <a:xfrm>
            <a:off x="1378528" y="1965006"/>
            <a:ext cx="6577442" cy="18766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99790">
              <a:lnSpc>
                <a:spcPct val="130000"/>
              </a:lnSpc>
            </a:pPr>
            <a:r>
              <a:rPr kumimoji="1" lang="zh-CN" altLang="en-US" sz="4800" b="1" spc="16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中国式现代化进程中的</a:t>
            </a:r>
            <a:endParaRPr kumimoji="1" lang="en-US" altLang="zh-CN" sz="4800" b="1" spc="16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 defTabSz="699790">
              <a:lnSpc>
                <a:spcPct val="130000"/>
              </a:lnSpc>
            </a:pPr>
            <a:r>
              <a:rPr kumimoji="1" lang="zh-CN" altLang="en-US" sz="4800" b="1" spc="16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国防使命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99AFC0A-AA1E-AF43-BC53-9F416ECFC5DE}"/>
              </a:ext>
            </a:extLst>
          </p:cNvPr>
          <p:cNvSpPr txBox="1"/>
          <p:nvPr/>
        </p:nvSpPr>
        <p:spPr>
          <a:xfrm>
            <a:off x="2771538" y="1426751"/>
            <a:ext cx="37914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99790"/>
            <a:r>
              <a:rPr kumimoji="1" lang="zh-CN" altLang="en-US" sz="2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从“富国”到“强军”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D7F7E246-933D-C862-8C37-D43813866F75}"/>
              </a:ext>
            </a:extLst>
          </p:cNvPr>
          <p:cNvGrpSpPr/>
          <p:nvPr/>
        </p:nvGrpSpPr>
        <p:grpSpPr>
          <a:xfrm>
            <a:off x="1933103" y="1589804"/>
            <a:ext cx="5468293" cy="222899"/>
            <a:chOff x="2047002" y="1591042"/>
            <a:chExt cx="5468293" cy="222899"/>
          </a:xfrm>
        </p:grpSpPr>
        <p:sp>
          <p:nvSpPr>
            <p:cNvPr id="32" name="五角星 31">
              <a:extLst>
                <a:ext uri="{FF2B5EF4-FFF2-40B4-BE49-F238E27FC236}">
                  <a16:creationId xmlns:a16="http://schemas.microsoft.com/office/drawing/2014/main" id="{656C108A-441A-3945-BA4A-84589C30C384}"/>
                </a:ext>
              </a:extLst>
            </p:cNvPr>
            <p:cNvSpPr/>
            <p:nvPr/>
          </p:nvSpPr>
          <p:spPr>
            <a:xfrm>
              <a:off x="7294871" y="1593516"/>
              <a:ext cx="220424" cy="220425"/>
            </a:xfrm>
            <a:prstGeom prst="star5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99790"/>
              <a:endParaRPr kumimoji="1" lang="zh-CN" altLang="en-US" sz="1378">
                <a:solidFill>
                  <a:prstClr val="whit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  <p:sp>
          <p:nvSpPr>
            <p:cNvPr id="34" name="五角星 33">
              <a:extLst>
                <a:ext uri="{FF2B5EF4-FFF2-40B4-BE49-F238E27FC236}">
                  <a16:creationId xmlns:a16="http://schemas.microsoft.com/office/drawing/2014/main" id="{50B452A0-E795-7D4C-B550-62BBC70C0EA1}"/>
                </a:ext>
              </a:extLst>
            </p:cNvPr>
            <p:cNvSpPr/>
            <p:nvPr/>
          </p:nvSpPr>
          <p:spPr>
            <a:xfrm>
              <a:off x="2047002" y="1591042"/>
              <a:ext cx="220424" cy="220425"/>
            </a:xfrm>
            <a:prstGeom prst="star5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99790"/>
              <a:endParaRPr kumimoji="1" lang="zh-CN" altLang="en-US" sz="1378">
                <a:solidFill>
                  <a:prstClr val="whit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4BC96B01-CA5A-559A-4256-67CD69C27B1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5521"/>
            <a:ext cx="9330267" cy="249691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CF0ABBF-A503-3BDE-EBB9-E4F4F9CB9E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7136" y="275834"/>
            <a:ext cx="1229016" cy="36870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2278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E180D4A7-C9FB-4DFB-919C-405C955672EB}">
      <p14:showEvtLst xmlns:p14="http://schemas.microsoft.com/office/powerpoint/2010/main">
        <p14:playEvt time="344" objId="33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|0.2|0.3|0.2|0.3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588ku">
      <a:majorFont>
        <a:latin typeface="Arial Black"/>
        <a:ea typeface="思源黑体 CN Bold"/>
        <a:cs typeface=""/>
      </a:majorFont>
      <a:minorFont>
        <a:latin typeface="Arial"/>
        <a:ea typeface="思源黑体 CN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614</TotalTime>
  <Words>11</Words>
  <Application>Microsoft Office PowerPoint</Application>
  <PresentationFormat>自定义</PresentationFormat>
  <Paragraphs>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等线</vt:lpstr>
      <vt:lpstr>黑体</vt:lpstr>
      <vt:lpstr>思源黑体 CN Bold</vt:lpstr>
      <vt:lpstr>Arial</vt:lpstr>
      <vt:lpstr>Office 主题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dreamsummit</cp:lastModifiedBy>
  <cp:revision>208</cp:revision>
  <dcterms:created xsi:type="dcterms:W3CDTF">2026-09-10T03:45:00Z</dcterms:created>
  <dcterms:modified xsi:type="dcterms:W3CDTF">2026-09-24T03:34:25Z</dcterms:modified>
</cp:coreProperties>
</file>