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8" r:id="rId2"/>
  </p:sldIdLst>
  <p:sldSz cx="9144000" cy="5143500" type="screen16x9"/>
  <p:notesSz cx="6858000" cy="9144000"/>
  <p:custDataLst>
    <p:tags r:id="rId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932327"/>
    <a:srgbClr val="1E4A7A"/>
    <a:srgbClr val="A0B2C5"/>
    <a:srgbClr val="F8F8F8"/>
    <a:srgbClr val="476B92"/>
    <a:srgbClr val="8BAAE2"/>
    <a:srgbClr val="3A70D2"/>
    <a:srgbClr val="E8E8E8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2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48809-FACE-4C0F-9C03-A95A9C04981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0" y="1340757"/>
              <a:ext cx="9144000" cy="3802743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4" cstate="screen"/>
            <a:srcRect t="-2"/>
            <a:stretch>
              <a:fillRect/>
            </a:stretch>
          </p:blipFill>
          <p:spPr>
            <a:xfrm>
              <a:off x="0" y="0"/>
              <a:ext cx="9144000" cy="3563257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2005330" y="790258"/>
            <a:ext cx="5133340" cy="156845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深刻认识习近平党建思想</a:t>
            </a:r>
          </a:p>
          <a:p>
            <a:pPr marL="0" indent="0" algn="ctr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0000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对重大时代课题的科学回答</a:t>
            </a:r>
          </a:p>
        </p:txBody>
      </p:sp>
      <p:pic>
        <p:nvPicPr>
          <p:cNvPr id="8" name="图片 7" descr="首页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880" y="2744470"/>
            <a:ext cx="1666875" cy="500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简约线条商务风第二季度工作总结PPT模板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734BE"/>
      </a:accent2>
      <a:accent3>
        <a:srgbClr val="034A90"/>
      </a:accent3>
      <a:accent4>
        <a:srgbClr val="008000"/>
      </a:accent4>
      <a:accent5>
        <a:srgbClr val="1C26E8"/>
      </a:accent5>
      <a:accent6>
        <a:srgbClr val="0944E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</Words>
  <Application>Microsoft Office PowerPoint</Application>
  <PresentationFormat>全屏显示(16:9)</PresentationFormat>
  <Paragraphs>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思源黑体 CN Heavy</vt:lpstr>
      <vt:lpstr>Arial</vt:lpstr>
      <vt:lpstr>Calibri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蓝色简约线条商务风第二季度工作总结PPT模板</dc:title>
  <dc:creator>Administrator</dc:creator>
  <cp:lastModifiedBy>reebo li</cp:lastModifiedBy>
  <cp:revision>104</cp:revision>
  <dcterms:created xsi:type="dcterms:W3CDTF">2020-02-02T06:50:00Z</dcterms:created>
  <dcterms:modified xsi:type="dcterms:W3CDTF">2026-09-22T05:16:46Z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85D2CAE805B548C48EE33B84C71ED179_13</vt:lpwstr>
  </property>
</Properties>
</file>