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62" r:id="rId2"/>
  </p:sldIdLst>
  <p:sldSz cx="9144000" cy="5143500" type="screen16x9"/>
  <p:notesSz cx="6858000" cy="9144000"/>
  <p:custDataLst>
    <p:tags r:id="rId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B0A3"/>
    <a:srgbClr val="2EA294"/>
    <a:srgbClr val="BBDFDB"/>
    <a:srgbClr val="4DB6A8"/>
    <a:srgbClr val="0D62CD"/>
    <a:srgbClr val="C0DBEE"/>
    <a:srgbClr val="E7F1FA"/>
    <a:srgbClr val="3189C9"/>
    <a:srgbClr val="EEDBD5"/>
    <a:srgbClr val="9FC9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69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思源黑体 CN Light" panose="020B0300000000000000" charset="-122"/>
              </a:rPr>
              <a:t>2026/9/24</a:t>
            </a:fld>
            <a:endParaRPr lang="zh-CN" altLang="en-US">
              <a:cs typeface="思源黑体 CN Light" panose="020B03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思源黑体 CN Light" panose="020B0300000000000000" charset="-122"/>
              </a:rPr>
              <a:t>‹#›</a:t>
            </a:fld>
            <a:endParaRPr lang="zh-CN" altLang="en-US">
              <a:cs typeface="思源黑体 CN Light" panose="020B03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508235" y="6122268"/>
            <a:ext cx="2242215" cy="263087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418131" y="6122268"/>
            <a:ext cx="3288581" cy="26308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7372401" y="6122268"/>
            <a:ext cx="2242215" cy="263087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225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●"/>
        <a:defRPr sz="135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●"/>
        <a:defRPr sz="120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225"/>
        </a:spcAft>
        <a:buFont typeface="Wingdings" panose="05000000000000000000" charset="0"/>
        <a:buChar char=""/>
        <a:defRPr sz="105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225"/>
        </a:spcAft>
        <a:buFont typeface="Arial" panose="020B0604020202020204" pitchFamily="34" charset="0"/>
        <a:buChar char="•"/>
        <a:defRPr sz="105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7543800" cy="51435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6"/>
          <p:cNvSpPr/>
          <p:nvPr/>
        </p:nvSpPr>
        <p:spPr>
          <a:xfrm>
            <a:off x="9048289" y="4515364"/>
            <a:ext cx="300551" cy="618715"/>
          </a:xfrm>
          <a:custGeom>
            <a:avLst/>
            <a:gdLst>
              <a:gd name="connsiteX0" fmla="*/ 452944 w 477264"/>
              <a:gd name="connsiteY0" fmla="*/ 933858 h 982498"/>
              <a:gd name="connsiteX1" fmla="*/ 477264 w 477264"/>
              <a:gd name="connsiteY1" fmla="*/ 958178 h 982498"/>
              <a:gd name="connsiteX2" fmla="*/ 452944 w 477264"/>
              <a:gd name="connsiteY2" fmla="*/ 982498 h 982498"/>
              <a:gd name="connsiteX3" fmla="*/ 428624 w 477264"/>
              <a:gd name="connsiteY3" fmla="*/ 958178 h 982498"/>
              <a:gd name="connsiteX4" fmla="*/ 452944 w 477264"/>
              <a:gd name="connsiteY4" fmla="*/ 933858 h 982498"/>
              <a:gd name="connsiteX5" fmla="*/ 345788 w 477264"/>
              <a:gd name="connsiteY5" fmla="*/ 933858 h 982498"/>
              <a:gd name="connsiteX6" fmla="*/ 370108 w 477264"/>
              <a:gd name="connsiteY6" fmla="*/ 958178 h 982498"/>
              <a:gd name="connsiteX7" fmla="*/ 345788 w 477264"/>
              <a:gd name="connsiteY7" fmla="*/ 982498 h 982498"/>
              <a:gd name="connsiteX8" fmla="*/ 321468 w 477264"/>
              <a:gd name="connsiteY8" fmla="*/ 958178 h 982498"/>
              <a:gd name="connsiteX9" fmla="*/ 345788 w 477264"/>
              <a:gd name="connsiteY9" fmla="*/ 933858 h 982498"/>
              <a:gd name="connsiteX10" fmla="*/ 238632 w 477264"/>
              <a:gd name="connsiteY10" fmla="*/ 933858 h 982498"/>
              <a:gd name="connsiteX11" fmla="*/ 262952 w 477264"/>
              <a:gd name="connsiteY11" fmla="*/ 958178 h 982498"/>
              <a:gd name="connsiteX12" fmla="*/ 238632 w 477264"/>
              <a:gd name="connsiteY12" fmla="*/ 982498 h 982498"/>
              <a:gd name="connsiteX13" fmla="*/ 214312 w 477264"/>
              <a:gd name="connsiteY13" fmla="*/ 958178 h 982498"/>
              <a:gd name="connsiteX14" fmla="*/ 238632 w 477264"/>
              <a:gd name="connsiteY14" fmla="*/ 933858 h 982498"/>
              <a:gd name="connsiteX15" fmla="*/ 131476 w 477264"/>
              <a:gd name="connsiteY15" fmla="*/ 933858 h 982498"/>
              <a:gd name="connsiteX16" fmla="*/ 155796 w 477264"/>
              <a:gd name="connsiteY16" fmla="*/ 958178 h 982498"/>
              <a:gd name="connsiteX17" fmla="*/ 131476 w 477264"/>
              <a:gd name="connsiteY17" fmla="*/ 982498 h 982498"/>
              <a:gd name="connsiteX18" fmla="*/ 107156 w 477264"/>
              <a:gd name="connsiteY18" fmla="*/ 958178 h 982498"/>
              <a:gd name="connsiteX19" fmla="*/ 131476 w 477264"/>
              <a:gd name="connsiteY19" fmla="*/ 933858 h 982498"/>
              <a:gd name="connsiteX20" fmla="*/ 24320 w 477264"/>
              <a:gd name="connsiteY20" fmla="*/ 933858 h 982498"/>
              <a:gd name="connsiteX21" fmla="*/ 48640 w 477264"/>
              <a:gd name="connsiteY21" fmla="*/ 958178 h 982498"/>
              <a:gd name="connsiteX22" fmla="*/ 24320 w 477264"/>
              <a:gd name="connsiteY22" fmla="*/ 982498 h 982498"/>
              <a:gd name="connsiteX23" fmla="*/ 0 w 477264"/>
              <a:gd name="connsiteY23" fmla="*/ 958178 h 982498"/>
              <a:gd name="connsiteX24" fmla="*/ 24320 w 477264"/>
              <a:gd name="connsiteY24" fmla="*/ 933858 h 982498"/>
              <a:gd name="connsiteX25" fmla="*/ 452944 w 477264"/>
              <a:gd name="connsiteY25" fmla="*/ 778215 h 982498"/>
              <a:gd name="connsiteX26" fmla="*/ 477264 w 477264"/>
              <a:gd name="connsiteY26" fmla="*/ 802535 h 982498"/>
              <a:gd name="connsiteX27" fmla="*/ 452944 w 477264"/>
              <a:gd name="connsiteY27" fmla="*/ 826855 h 982498"/>
              <a:gd name="connsiteX28" fmla="*/ 428624 w 477264"/>
              <a:gd name="connsiteY28" fmla="*/ 802535 h 982498"/>
              <a:gd name="connsiteX29" fmla="*/ 452944 w 477264"/>
              <a:gd name="connsiteY29" fmla="*/ 778215 h 982498"/>
              <a:gd name="connsiteX30" fmla="*/ 345788 w 477264"/>
              <a:gd name="connsiteY30" fmla="*/ 778215 h 982498"/>
              <a:gd name="connsiteX31" fmla="*/ 370108 w 477264"/>
              <a:gd name="connsiteY31" fmla="*/ 802535 h 982498"/>
              <a:gd name="connsiteX32" fmla="*/ 345788 w 477264"/>
              <a:gd name="connsiteY32" fmla="*/ 826855 h 982498"/>
              <a:gd name="connsiteX33" fmla="*/ 321468 w 477264"/>
              <a:gd name="connsiteY33" fmla="*/ 802535 h 982498"/>
              <a:gd name="connsiteX34" fmla="*/ 345788 w 477264"/>
              <a:gd name="connsiteY34" fmla="*/ 778215 h 982498"/>
              <a:gd name="connsiteX35" fmla="*/ 238632 w 477264"/>
              <a:gd name="connsiteY35" fmla="*/ 778215 h 982498"/>
              <a:gd name="connsiteX36" fmla="*/ 262952 w 477264"/>
              <a:gd name="connsiteY36" fmla="*/ 802535 h 982498"/>
              <a:gd name="connsiteX37" fmla="*/ 238632 w 477264"/>
              <a:gd name="connsiteY37" fmla="*/ 826855 h 982498"/>
              <a:gd name="connsiteX38" fmla="*/ 214312 w 477264"/>
              <a:gd name="connsiteY38" fmla="*/ 802535 h 982498"/>
              <a:gd name="connsiteX39" fmla="*/ 238632 w 477264"/>
              <a:gd name="connsiteY39" fmla="*/ 778215 h 982498"/>
              <a:gd name="connsiteX40" fmla="*/ 131476 w 477264"/>
              <a:gd name="connsiteY40" fmla="*/ 778215 h 982498"/>
              <a:gd name="connsiteX41" fmla="*/ 155796 w 477264"/>
              <a:gd name="connsiteY41" fmla="*/ 802535 h 982498"/>
              <a:gd name="connsiteX42" fmla="*/ 131476 w 477264"/>
              <a:gd name="connsiteY42" fmla="*/ 826855 h 982498"/>
              <a:gd name="connsiteX43" fmla="*/ 107156 w 477264"/>
              <a:gd name="connsiteY43" fmla="*/ 802535 h 982498"/>
              <a:gd name="connsiteX44" fmla="*/ 131476 w 477264"/>
              <a:gd name="connsiteY44" fmla="*/ 778215 h 982498"/>
              <a:gd name="connsiteX45" fmla="*/ 24320 w 477264"/>
              <a:gd name="connsiteY45" fmla="*/ 778215 h 982498"/>
              <a:gd name="connsiteX46" fmla="*/ 48640 w 477264"/>
              <a:gd name="connsiteY46" fmla="*/ 802535 h 982498"/>
              <a:gd name="connsiteX47" fmla="*/ 24320 w 477264"/>
              <a:gd name="connsiteY47" fmla="*/ 826855 h 982498"/>
              <a:gd name="connsiteX48" fmla="*/ 0 w 477264"/>
              <a:gd name="connsiteY48" fmla="*/ 802535 h 982498"/>
              <a:gd name="connsiteX49" fmla="*/ 24320 w 477264"/>
              <a:gd name="connsiteY49" fmla="*/ 778215 h 982498"/>
              <a:gd name="connsiteX50" fmla="*/ 452944 w 477264"/>
              <a:gd name="connsiteY50" fmla="*/ 622572 h 982498"/>
              <a:gd name="connsiteX51" fmla="*/ 477264 w 477264"/>
              <a:gd name="connsiteY51" fmla="*/ 646892 h 982498"/>
              <a:gd name="connsiteX52" fmla="*/ 452944 w 477264"/>
              <a:gd name="connsiteY52" fmla="*/ 671212 h 982498"/>
              <a:gd name="connsiteX53" fmla="*/ 428624 w 477264"/>
              <a:gd name="connsiteY53" fmla="*/ 646892 h 982498"/>
              <a:gd name="connsiteX54" fmla="*/ 452944 w 477264"/>
              <a:gd name="connsiteY54" fmla="*/ 622572 h 982498"/>
              <a:gd name="connsiteX55" fmla="*/ 345788 w 477264"/>
              <a:gd name="connsiteY55" fmla="*/ 622572 h 982498"/>
              <a:gd name="connsiteX56" fmla="*/ 370108 w 477264"/>
              <a:gd name="connsiteY56" fmla="*/ 646892 h 982498"/>
              <a:gd name="connsiteX57" fmla="*/ 345788 w 477264"/>
              <a:gd name="connsiteY57" fmla="*/ 671212 h 982498"/>
              <a:gd name="connsiteX58" fmla="*/ 321468 w 477264"/>
              <a:gd name="connsiteY58" fmla="*/ 646892 h 982498"/>
              <a:gd name="connsiteX59" fmla="*/ 345788 w 477264"/>
              <a:gd name="connsiteY59" fmla="*/ 622572 h 982498"/>
              <a:gd name="connsiteX60" fmla="*/ 238632 w 477264"/>
              <a:gd name="connsiteY60" fmla="*/ 622572 h 982498"/>
              <a:gd name="connsiteX61" fmla="*/ 262952 w 477264"/>
              <a:gd name="connsiteY61" fmla="*/ 646892 h 982498"/>
              <a:gd name="connsiteX62" fmla="*/ 238632 w 477264"/>
              <a:gd name="connsiteY62" fmla="*/ 671212 h 982498"/>
              <a:gd name="connsiteX63" fmla="*/ 214312 w 477264"/>
              <a:gd name="connsiteY63" fmla="*/ 646892 h 982498"/>
              <a:gd name="connsiteX64" fmla="*/ 238632 w 477264"/>
              <a:gd name="connsiteY64" fmla="*/ 622572 h 982498"/>
              <a:gd name="connsiteX65" fmla="*/ 131476 w 477264"/>
              <a:gd name="connsiteY65" fmla="*/ 622572 h 982498"/>
              <a:gd name="connsiteX66" fmla="*/ 155796 w 477264"/>
              <a:gd name="connsiteY66" fmla="*/ 646892 h 982498"/>
              <a:gd name="connsiteX67" fmla="*/ 131476 w 477264"/>
              <a:gd name="connsiteY67" fmla="*/ 671212 h 982498"/>
              <a:gd name="connsiteX68" fmla="*/ 107156 w 477264"/>
              <a:gd name="connsiteY68" fmla="*/ 646892 h 982498"/>
              <a:gd name="connsiteX69" fmla="*/ 131476 w 477264"/>
              <a:gd name="connsiteY69" fmla="*/ 622572 h 982498"/>
              <a:gd name="connsiteX70" fmla="*/ 24320 w 477264"/>
              <a:gd name="connsiteY70" fmla="*/ 622572 h 982498"/>
              <a:gd name="connsiteX71" fmla="*/ 48640 w 477264"/>
              <a:gd name="connsiteY71" fmla="*/ 646892 h 982498"/>
              <a:gd name="connsiteX72" fmla="*/ 24320 w 477264"/>
              <a:gd name="connsiteY72" fmla="*/ 671212 h 982498"/>
              <a:gd name="connsiteX73" fmla="*/ 0 w 477264"/>
              <a:gd name="connsiteY73" fmla="*/ 646892 h 982498"/>
              <a:gd name="connsiteX74" fmla="*/ 24320 w 477264"/>
              <a:gd name="connsiteY74" fmla="*/ 622572 h 982498"/>
              <a:gd name="connsiteX75" fmla="*/ 24320 w 477264"/>
              <a:gd name="connsiteY75" fmla="*/ 466929 h 982498"/>
              <a:gd name="connsiteX76" fmla="*/ 48640 w 477264"/>
              <a:gd name="connsiteY76" fmla="*/ 491249 h 982498"/>
              <a:gd name="connsiteX77" fmla="*/ 24320 w 477264"/>
              <a:gd name="connsiteY77" fmla="*/ 515569 h 982498"/>
              <a:gd name="connsiteX78" fmla="*/ 0 w 477264"/>
              <a:gd name="connsiteY78" fmla="*/ 491249 h 982498"/>
              <a:gd name="connsiteX79" fmla="*/ 24320 w 477264"/>
              <a:gd name="connsiteY79" fmla="*/ 466929 h 982498"/>
              <a:gd name="connsiteX80" fmla="*/ 131476 w 477264"/>
              <a:gd name="connsiteY80" fmla="*/ 466929 h 982498"/>
              <a:gd name="connsiteX81" fmla="*/ 155796 w 477264"/>
              <a:gd name="connsiteY81" fmla="*/ 491249 h 982498"/>
              <a:gd name="connsiteX82" fmla="*/ 131476 w 477264"/>
              <a:gd name="connsiteY82" fmla="*/ 515569 h 982498"/>
              <a:gd name="connsiteX83" fmla="*/ 107156 w 477264"/>
              <a:gd name="connsiteY83" fmla="*/ 491249 h 982498"/>
              <a:gd name="connsiteX84" fmla="*/ 131476 w 477264"/>
              <a:gd name="connsiteY84" fmla="*/ 466929 h 982498"/>
              <a:gd name="connsiteX85" fmla="*/ 238632 w 477264"/>
              <a:gd name="connsiteY85" fmla="*/ 466929 h 982498"/>
              <a:gd name="connsiteX86" fmla="*/ 262952 w 477264"/>
              <a:gd name="connsiteY86" fmla="*/ 491249 h 982498"/>
              <a:gd name="connsiteX87" fmla="*/ 238632 w 477264"/>
              <a:gd name="connsiteY87" fmla="*/ 515569 h 982498"/>
              <a:gd name="connsiteX88" fmla="*/ 214312 w 477264"/>
              <a:gd name="connsiteY88" fmla="*/ 491249 h 982498"/>
              <a:gd name="connsiteX89" fmla="*/ 238632 w 477264"/>
              <a:gd name="connsiteY89" fmla="*/ 466929 h 982498"/>
              <a:gd name="connsiteX90" fmla="*/ 345788 w 477264"/>
              <a:gd name="connsiteY90" fmla="*/ 466929 h 982498"/>
              <a:gd name="connsiteX91" fmla="*/ 370108 w 477264"/>
              <a:gd name="connsiteY91" fmla="*/ 491249 h 982498"/>
              <a:gd name="connsiteX92" fmla="*/ 345788 w 477264"/>
              <a:gd name="connsiteY92" fmla="*/ 515569 h 982498"/>
              <a:gd name="connsiteX93" fmla="*/ 321468 w 477264"/>
              <a:gd name="connsiteY93" fmla="*/ 491249 h 982498"/>
              <a:gd name="connsiteX94" fmla="*/ 345788 w 477264"/>
              <a:gd name="connsiteY94" fmla="*/ 466929 h 982498"/>
              <a:gd name="connsiteX95" fmla="*/ 452944 w 477264"/>
              <a:gd name="connsiteY95" fmla="*/ 466929 h 982498"/>
              <a:gd name="connsiteX96" fmla="*/ 477264 w 477264"/>
              <a:gd name="connsiteY96" fmla="*/ 491249 h 982498"/>
              <a:gd name="connsiteX97" fmla="*/ 452944 w 477264"/>
              <a:gd name="connsiteY97" fmla="*/ 515569 h 982498"/>
              <a:gd name="connsiteX98" fmla="*/ 428624 w 477264"/>
              <a:gd name="connsiteY98" fmla="*/ 491249 h 982498"/>
              <a:gd name="connsiteX99" fmla="*/ 452944 w 477264"/>
              <a:gd name="connsiteY99" fmla="*/ 466929 h 982498"/>
              <a:gd name="connsiteX100" fmla="*/ 24320 w 477264"/>
              <a:gd name="connsiteY100" fmla="*/ 311287 h 982498"/>
              <a:gd name="connsiteX101" fmla="*/ 48640 w 477264"/>
              <a:gd name="connsiteY101" fmla="*/ 335607 h 982498"/>
              <a:gd name="connsiteX102" fmla="*/ 24320 w 477264"/>
              <a:gd name="connsiteY102" fmla="*/ 359926 h 982498"/>
              <a:gd name="connsiteX103" fmla="*/ 0 w 477264"/>
              <a:gd name="connsiteY103" fmla="*/ 335607 h 982498"/>
              <a:gd name="connsiteX104" fmla="*/ 24320 w 477264"/>
              <a:gd name="connsiteY104" fmla="*/ 311287 h 982498"/>
              <a:gd name="connsiteX105" fmla="*/ 131476 w 477264"/>
              <a:gd name="connsiteY105" fmla="*/ 311286 h 982498"/>
              <a:gd name="connsiteX106" fmla="*/ 155796 w 477264"/>
              <a:gd name="connsiteY106" fmla="*/ 335606 h 982498"/>
              <a:gd name="connsiteX107" fmla="*/ 131476 w 477264"/>
              <a:gd name="connsiteY107" fmla="*/ 359926 h 982498"/>
              <a:gd name="connsiteX108" fmla="*/ 107156 w 477264"/>
              <a:gd name="connsiteY108" fmla="*/ 335606 h 982498"/>
              <a:gd name="connsiteX109" fmla="*/ 131476 w 477264"/>
              <a:gd name="connsiteY109" fmla="*/ 311286 h 982498"/>
              <a:gd name="connsiteX110" fmla="*/ 238632 w 477264"/>
              <a:gd name="connsiteY110" fmla="*/ 311286 h 982498"/>
              <a:gd name="connsiteX111" fmla="*/ 262952 w 477264"/>
              <a:gd name="connsiteY111" fmla="*/ 335606 h 982498"/>
              <a:gd name="connsiteX112" fmla="*/ 238632 w 477264"/>
              <a:gd name="connsiteY112" fmla="*/ 359926 h 982498"/>
              <a:gd name="connsiteX113" fmla="*/ 214312 w 477264"/>
              <a:gd name="connsiteY113" fmla="*/ 335606 h 982498"/>
              <a:gd name="connsiteX114" fmla="*/ 238632 w 477264"/>
              <a:gd name="connsiteY114" fmla="*/ 311286 h 982498"/>
              <a:gd name="connsiteX115" fmla="*/ 345788 w 477264"/>
              <a:gd name="connsiteY115" fmla="*/ 311286 h 982498"/>
              <a:gd name="connsiteX116" fmla="*/ 370108 w 477264"/>
              <a:gd name="connsiteY116" fmla="*/ 335606 h 982498"/>
              <a:gd name="connsiteX117" fmla="*/ 345788 w 477264"/>
              <a:gd name="connsiteY117" fmla="*/ 359926 h 982498"/>
              <a:gd name="connsiteX118" fmla="*/ 321468 w 477264"/>
              <a:gd name="connsiteY118" fmla="*/ 335606 h 982498"/>
              <a:gd name="connsiteX119" fmla="*/ 345788 w 477264"/>
              <a:gd name="connsiteY119" fmla="*/ 311286 h 982498"/>
              <a:gd name="connsiteX120" fmla="*/ 452944 w 477264"/>
              <a:gd name="connsiteY120" fmla="*/ 311286 h 982498"/>
              <a:gd name="connsiteX121" fmla="*/ 477264 w 477264"/>
              <a:gd name="connsiteY121" fmla="*/ 335606 h 982498"/>
              <a:gd name="connsiteX122" fmla="*/ 452944 w 477264"/>
              <a:gd name="connsiteY122" fmla="*/ 359926 h 982498"/>
              <a:gd name="connsiteX123" fmla="*/ 428624 w 477264"/>
              <a:gd name="connsiteY123" fmla="*/ 335606 h 982498"/>
              <a:gd name="connsiteX124" fmla="*/ 452944 w 477264"/>
              <a:gd name="connsiteY124" fmla="*/ 311286 h 982498"/>
              <a:gd name="connsiteX125" fmla="*/ 24320 w 477264"/>
              <a:gd name="connsiteY125" fmla="*/ 155643 h 982498"/>
              <a:gd name="connsiteX126" fmla="*/ 48640 w 477264"/>
              <a:gd name="connsiteY126" fmla="*/ 179963 h 982498"/>
              <a:gd name="connsiteX127" fmla="*/ 24320 w 477264"/>
              <a:gd name="connsiteY127" fmla="*/ 204283 h 982498"/>
              <a:gd name="connsiteX128" fmla="*/ 0 w 477264"/>
              <a:gd name="connsiteY128" fmla="*/ 179963 h 982498"/>
              <a:gd name="connsiteX129" fmla="*/ 24320 w 477264"/>
              <a:gd name="connsiteY129" fmla="*/ 155643 h 982498"/>
              <a:gd name="connsiteX130" fmla="*/ 131476 w 477264"/>
              <a:gd name="connsiteY130" fmla="*/ 155643 h 982498"/>
              <a:gd name="connsiteX131" fmla="*/ 155796 w 477264"/>
              <a:gd name="connsiteY131" fmla="*/ 179963 h 982498"/>
              <a:gd name="connsiteX132" fmla="*/ 131476 w 477264"/>
              <a:gd name="connsiteY132" fmla="*/ 204283 h 982498"/>
              <a:gd name="connsiteX133" fmla="*/ 107156 w 477264"/>
              <a:gd name="connsiteY133" fmla="*/ 179963 h 982498"/>
              <a:gd name="connsiteX134" fmla="*/ 131476 w 477264"/>
              <a:gd name="connsiteY134" fmla="*/ 155643 h 982498"/>
              <a:gd name="connsiteX135" fmla="*/ 238632 w 477264"/>
              <a:gd name="connsiteY135" fmla="*/ 155643 h 982498"/>
              <a:gd name="connsiteX136" fmla="*/ 262952 w 477264"/>
              <a:gd name="connsiteY136" fmla="*/ 179963 h 982498"/>
              <a:gd name="connsiteX137" fmla="*/ 238632 w 477264"/>
              <a:gd name="connsiteY137" fmla="*/ 204283 h 982498"/>
              <a:gd name="connsiteX138" fmla="*/ 214312 w 477264"/>
              <a:gd name="connsiteY138" fmla="*/ 179963 h 982498"/>
              <a:gd name="connsiteX139" fmla="*/ 238632 w 477264"/>
              <a:gd name="connsiteY139" fmla="*/ 155643 h 982498"/>
              <a:gd name="connsiteX140" fmla="*/ 345788 w 477264"/>
              <a:gd name="connsiteY140" fmla="*/ 155643 h 982498"/>
              <a:gd name="connsiteX141" fmla="*/ 370108 w 477264"/>
              <a:gd name="connsiteY141" fmla="*/ 179963 h 982498"/>
              <a:gd name="connsiteX142" fmla="*/ 345788 w 477264"/>
              <a:gd name="connsiteY142" fmla="*/ 204283 h 982498"/>
              <a:gd name="connsiteX143" fmla="*/ 321468 w 477264"/>
              <a:gd name="connsiteY143" fmla="*/ 179963 h 982498"/>
              <a:gd name="connsiteX144" fmla="*/ 345788 w 477264"/>
              <a:gd name="connsiteY144" fmla="*/ 155643 h 982498"/>
              <a:gd name="connsiteX145" fmla="*/ 452944 w 477264"/>
              <a:gd name="connsiteY145" fmla="*/ 155643 h 982498"/>
              <a:gd name="connsiteX146" fmla="*/ 477264 w 477264"/>
              <a:gd name="connsiteY146" fmla="*/ 179963 h 982498"/>
              <a:gd name="connsiteX147" fmla="*/ 452944 w 477264"/>
              <a:gd name="connsiteY147" fmla="*/ 204283 h 982498"/>
              <a:gd name="connsiteX148" fmla="*/ 428624 w 477264"/>
              <a:gd name="connsiteY148" fmla="*/ 179963 h 982498"/>
              <a:gd name="connsiteX149" fmla="*/ 452944 w 477264"/>
              <a:gd name="connsiteY149" fmla="*/ 155643 h 982498"/>
              <a:gd name="connsiteX150" fmla="*/ 452944 w 477264"/>
              <a:gd name="connsiteY150" fmla="*/ 0 h 982498"/>
              <a:gd name="connsiteX151" fmla="*/ 477264 w 477264"/>
              <a:gd name="connsiteY151" fmla="*/ 24320 h 982498"/>
              <a:gd name="connsiteX152" fmla="*/ 452944 w 477264"/>
              <a:gd name="connsiteY152" fmla="*/ 48640 h 982498"/>
              <a:gd name="connsiteX153" fmla="*/ 428624 w 477264"/>
              <a:gd name="connsiteY153" fmla="*/ 24320 h 982498"/>
              <a:gd name="connsiteX154" fmla="*/ 452944 w 477264"/>
              <a:gd name="connsiteY154" fmla="*/ 0 h 982498"/>
              <a:gd name="connsiteX155" fmla="*/ 345788 w 477264"/>
              <a:gd name="connsiteY155" fmla="*/ 0 h 982498"/>
              <a:gd name="connsiteX156" fmla="*/ 370108 w 477264"/>
              <a:gd name="connsiteY156" fmla="*/ 24320 h 982498"/>
              <a:gd name="connsiteX157" fmla="*/ 345788 w 477264"/>
              <a:gd name="connsiteY157" fmla="*/ 48640 h 982498"/>
              <a:gd name="connsiteX158" fmla="*/ 321468 w 477264"/>
              <a:gd name="connsiteY158" fmla="*/ 24320 h 982498"/>
              <a:gd name="connsiteX159" fmla="*/ 345788 w 477264"/>
              <a:gd name="connsiteY159" fmla="*/ 0 h 982498"/>
              <a:gd name="connsiteX160" fmla="*/ 238632 w 477264"/>
              <a:gd name="connsiteY160" fmla="*/ 0 h 982498"/>
              <a:gd name="connsiteX161" fmla="*/ 262952 w 477264"/>
              <a:gd name="connsiteY161" fmla="*/ 24320 h 982498"/>
              <a:gd name="connsiteX162" fmla="*/ 238632 w 477264"/>
              <a:gd name="connsiteY162" fmla="*/ 48640 h 982498"/>
              <a:gd name="connsiteX163" fmla="*/ 214312 w 477264"/>
              <a:gd name="connsiteY163" fmla="*/ 24320 h 982498"/>
              <a:gd name="connsiteX164" fmla="*/ 238632 w 477264"/>
              <a:gd name="connsiteY164" fmla="*/ 0 h 982498"/>
              <a:gd name="connsiteX165" fmla="*/ 131476 w 477264"/>
              <a:gd name="connsiteY165" fmla="*/ 0 h 982498"/>
              <a:gd name="connsiteX166" fmla="*/ 155796 w 477264"/>
              <a:gd name="connsiteY166" fmla="*/ 24320 h 982498"/>
              <a:gd name="connsiteX167" fmla="*/ 131476 w 477264"/>
              <a:gd name="connsiteY167" fmla="*/ 48640 h 982498"/>
              <a:gd name="connsiteX168" fmla="*/ 107156 w 477264"/>
              <a:gd name="connsiteY168" fmla="*/ 24320 h 982498"/>
              <a:gd name="connsiteX169" fmla="*/ 131476 w 477264"/>
              <a:gd name="connsiteY169" fmla="*/ 0 h 982498"/>
              <a:gd name="connsiteX170" fmla="*/ 24320 w 477264"/>
              <a:gd name="connsiteY170" fmla="*/ 0 h 982498"/>
              <a:gd name="connsiteX171" fmla="*/ 48640 w 477264"/>
              <a:gd name="connsiteY171" fmla="*/ 24320 h 982498"/>
              <a:gd name="connsiteX172" fmla="*/ 24320 w 477264"/>
              <a:gd name="connsiteY172" fmla="*/ 48640 h 982498"/>
              <a:gd name="connsiteX173" fmla="*/ 0 w 477264"/>
              <a:gd name="connsiteY173" fmla="*/ 24320 h 982498"/>
              <a:gd name="connsiteX174" fmla="*/ 24320 w 477264"/>
              <a:gd name="connsiteY174" fmla="*/ 0 h 98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477264" h="982498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5">
              <a:solidFill>
                <a:schemeClr val="tx1">
                  <a:lumMod val="85000"/>
                  <a:lumOff val="1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思源黑体 CN Medium" panose="020B0600000000000000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3875" y="987425"/>
            <a:ext cx="5556250" cy="184658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 defTabSz="266700">
              <a:lnSpc>
                <a:spcPct val="150000"/>
              </a:lnSpc>
            </a:pPr>
            <a:r>
              <a:rPr lang="zh-CN" altLang="en-US" sz="3600">
                <a:solidFill>
                  <a:srgbClr val="0000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永远在路上：</a:t>
            </a:r>
          </a:p>
          <a:p>
            <a:pPr algn="ctr" defTabSz="266700">
              <a:lnSpc>
                <a:spcPct val="150000"/>
              </a:lnSpc>
            </a:pPr>
            <a:r>
              <a:rPr lang="zh-CN" altLang="en-US" sz="3600">
                <a:solidFill>
                  <a:srgbClr val="0000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以四字之功淬炼百年大党</a:t>
            </a:r>
          </a:p>
        </p:txBody>
      </p:sp>
      <p:pic>
        <p:nvPicPr>
          <p:cNvPr id="12" name="图片 11" descr="首页红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0780" y="3229610"/>
            <a:ext cx="1742440" cy="522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"/>
    </mc:Choice>
    <mc:Fallback xmlns="">
      <p:transition advTm="2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f8568e35-9fc6-457f-8203-3e246f54bd29&quot;,&quot;Name&quot;:null,&quot;Kind&quot;:&quot;Custom&quot;,&quot;OldGuidesSetting&quot;:{&quot;HeaderHeight&quot;:0.0,&quot;FooterHeight&quot;:0.0,&quot;SideMargin&quot;:0.0,&quot;TopMargin&quot;:0.0,&quot;BottomMargin&quot;:0.0,&quot;IntervalMargin&quot;:0.0}}"/>
  <p:tag name="RESOURCE_RECORD_KEY" val="{&quot;65&quot;:[20205081],&quot;70&quot;:[3312363,3315857,3314062,3314155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A294"/>
      </a:accent1>
      <a:accent2>
        <a:srgbClr val="84DCD2"/>
      </a:accent2>
      <a:accent3>
        <a:srgbClr val="A5A5A5"/>
      </a:accent3>
      <a:accent4>
        <a:srgbClr val="92D05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思源黑体 CN Light"/>
        <a:ea typeface="思源黑体 CN Light"/>
        <a:cs typeface=""/>
      </a:majorFont>
      <a:minorFont>
        <a:latin typeface="思源黑体 CN Light"/>
        <a:ea typeface="思源黑体 CN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思源黑体 CN Light"/>
        <a:font script="Hebr" typeface="思源黑体 CN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思源黑体 CN Light"/>
        <a:font script="Hebr" typeface="思源黑体 CN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</Words>
  <Application>Microsoft Office PowerPoint</Application>
  <PresentationFormat>全屏显示(16:9)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思源黑体 CN Heavy</vt:lpstr>
      <vt:lpstr>思源黑体 CN Light</vt:lpstr>
      <vt:lpstr>思源黑体 CN Medium</vt:lpstr>
      <vt:lpstr>Arial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reebo li</cp:lastModifiedBy>
  <cp:revision>221</cp:revision>
  <dcterms:created xsi:type="dcterms:W3CDTF">2019-06-19T02:08:00Z</dcterms:created>
  <dcterms:modified xsi:type="dcterms:W3CDTF">2026-09-24T07:51:15Z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DE8B9FCCD22444F9A1F26F5B9BC95A77</vt:lpwstr>
  </property>
</Properties>
</file>