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13010" r:id="rId2"/>
  </p:sldIdLst>
  <p:sldSz cx="9323388" cy="5248275"/>
  <p:notesSz cx="6858000" cy="9144000"/>
  <p:custDataLst>
    <p:tags r:id="rId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52" userDrawn="1">
          <p15:clr>
            <a:srgbClr val="A4A3A4"/>
          </p15:clr>
        </p15:guide>
        <p15:guide id="2" pos="28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4343"/>
    <a:srgbClr val="F0ECEB"/>
    <a:srgbClr val="FF9B9B"/>
    <a:srgbClr val="FF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59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390" y="90"/>
      </p:cViewPr>
      <p:guideLst>
        <p:guide orient="horz" pos="1652"/>
        <p:guide pos="28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53D955-C98F-4396-B0B8-23F7E3142139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917" y="1143000"/>
            <a:ext cx="5482167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516B0D-539A-4BF0-936C-DF260B641F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65500" y="859005"/>
            <a:ext cx="6993000" cy="1827360"/>
          </a:xfrm>
        </p:spPr>
        <p:txBody>
          <a:bodyPr anchor="b"/>
          <a:lstStyle>
            <a:lvl1pPr algn="ctr">
              <a:defRPr sz="459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65500" y="2756836"/>
            <a:ext cx="6993000" cy="1267245"/>
          </a:xfrm>
        </p:spPr>
        <p:txBody>
          <a:bodyPr/>
          <a:lstStyle>
            <a:lvl1pPr marL="0" indent="0" algn="ctr">
              <a:buNone/>
              <a:defRPr sz="1835"/>
            </a:lvl1pPr>
            <a:lvl2pPr marL="349885" indent="0" algn="ctr">
              <a:buNone/>
              <a:defRPr sz="1530"/>
            </a:lvl2pPr>
            <a:lvl3pPr marL="699770" indent="0" algn="ctr">
              <a:buNone/>
              <a:defRPr sz="1380"/>
            </a:lvl3pPr>
            <a:lvl4pPr marL="1049655" indent="0" algn="ctr">
              <a:buNone/>
              <a:defRPr sz="1225"/>
            </a:lvl4pPr>
            <a:lvl5pPr marL="1399540" indent="0" algn="ctr">
              <a:buNone/>
              <a:defRPr sz="1225"/>
            </a:lvl5pPr>
            <a:lvl6pPr marL="1749425" indent="0" algn="ctr">
              <a:buNone/>
              <a:defRPr sz="1225"/>
            </a:lvl6pPr>
            <a:lvl7pPr marL="2099310" indent="0" algn="ctr">
              <a:buNone/>
              <a:defRPr sz="1225"/>
            </a:lvl7pPr>
            <a:lvl8pPr marL="2449195" indent="0" algn="ctr">
              <a:buNone/>
              <a:defRPr sz="1225"/>
            </a:lvl8pPr>
            <a:lvl9pPr marL="2799080" indent="0" algn="ctr">
              <a:buNone/>
              <a:defRPr sz="1225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FCBE-CC37-411A-A8B5-4771FFF3479D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622EA-975A-4203-A97E-F56AF980FD4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FCBE-CC37-411A-A8B5-4771FFF3479D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622EA-975A-4203-A97E-F56AF980FD4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6169" y="1308555"/>
            <a:ext cx="8041950" cy="2183355"/>
          </a:xfrm>
        </p:spPr>
        <p:txBody>
          <a:bodyPr anchor="b"/>
          <a:lstStyle>
            <a:lvl1pPr>
              <a:defRPr sz="459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6169" y="3512566"/>
            <a:ext cx="8041950" cy="1148175"/>
          </a:xfrm>
        </p:spPr>
        <p:txBody>
          <a:bodyPr/>
          <a:lstStyle>
            <a:lvl1pPr marL="0" indent="0">
              <a:buNone/>
              <a:defRPr sz="1835">
                <a:solidFill>
                  <a:schemeClr val="tx1">
                    <a:tint val="75000"/>
                  </a:schemeClr>
                </a:solidFill>
              </a:defRPr>
            </a:lvl1pPr>
            <a:lvl2pPr marL="349885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699770" indent="0">
              <a:buNone/>
              <a:defRPr sz="1380">
                <a:solidFill>
                  <a:schemeClr val="tx1">
                    <a:tint val="75000"/>
                  </a:schemeClr>
                </a:solidFill>
              </a:defRPr>
            </a:lvl3pPr>
            <a:lvl4pPr marL="1049655" indent="0">
              <a:buNone/>
              <a:defRPr sz="1225">
                <a:solidFill>
                  <a:schemeClr val="tx1">
                    <a:tint val="75000"/>
                  </a:schemeClr>
                </a:solidFill>
              </a:defRPr>
            </a:lvl4pPr>
            <a:lvl5pPr marL="1399540" indent="0">
              <a:buNone/>
              <a:defRPr sz="1225">
                <a:solidFill>
                  <a:schemeClr val="tx1">
                    <a:tint val="75000"/>
                  </a:schemeClr>
                </a:solidFill>
              </a:defRPr>
            </a:lvl5pPr>
            <a:lvl6pPr marL="1749425" indent="0">
              <a:buNone/>
              <a:defRPr sz="1225">
                <a:solidFill>
                  <a:schemeClr val="tx1">
                    <a:tint val="75000"/>
                  </a:schemeClr>
                </a:solidFill>
              </a:defRPr>
            </a:lvl6pPr>
            <a:lvl7pPr marL="2099310" indent="0">
              <a:buNone/>
              <a:defRPr sz="1225">
                <a:solidFill>
                  <a:schemeClr val="tx1">
                    <a:tint val="75000"/>
                  </a:schemeClr>
                </a:solidFill>
              </a:defRPr>
            </a:lvl7pPr>
            <a:lvl8pPr marL="2449195" indent="0">
              <a:buNone/>
              <a:defRPr sz="1225">
                <a:solidFill>
                  <a:schemeClr val="tx1">
                    <a:tint val="75000"/>
                  </a:schemeClr>
                </a:solidFill>
              </a:defRPr>
            </a:lvl8pPr>
            <a:lvl9pPr marL="2799080" indent="0">
              <a:buNone/>
              <a:defRPr sz="12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FCBE-CC37-411A-A8B5-4771FFF3479D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622EA-975A-4203-A97E-F56AF980FD4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1025" y="1397250"/>
            <a:ext cx="3962700" cy="333031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0275" y="1397250"/>
            <a:ext cx="3962700" cy="333031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FCBE-CC37-411A-A8B5-4771FFF3479D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622EA-975A-4203-A97E-F56AF980FD4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2239" y="279450"/>
            <a:ext cx="8041950" cy="10145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42239" y="1286685"/>
            <a:ext cx="3944489" cy="630585"/>
          </a:xfrm>
        </p:spPr>
        <p:txBody>
          <a:bodyPr anchor="b"/>
          <a:lstStyle>
            <a:lvl1pPr marL="0" indent="0">
              <a:buNone/>
              <a:defRPr sz="1835" b="1"/>
            </a:lvl1pPr>
            <a:lvl2pPr marL="349885" indent="0">
              <a:buNone/>
              <a:defRPr sz="1530" b="1"/>
            </a:lvl2pPr>
            <a:lvl3pPr marL="699770" indent="0">
              <a:buNone/>
              <a:defRPr sz="1380" b="1"/>
            </a:lvl3pPr>
            <a:lvl4pPr marL="1049655" indent="0">
              <a:buNone/>
              <a:defRPr sz="1225" b="1"/>
            </a:lvl4pPr>
            <a:lvl5pPr marL="1399540" indent="0">
              <a:buNone/>
              <a:defRPr sz="1225" b="1"/>
            </a:lvl5pPr>
            <a:lvl6pPr marL="1749425" indent="0">
              <a:buNone/>
              <a:defRPr sz="1225" b="1"/>
            </a:lvl6pPr>
            <a:lvl7pPr marL="2099310" indent="0">
              <a:buNone/>
              <a:defRPr sz="1225" b="1"/>
            </a:lvl7pPr>
            <a:lvl8pPr marL="2449195" indent="0">
              <a:buNone/>
              <a:defRPr sz="1225" b="1"/>
            </a:lvl8pPr>
            <a:lvl9pPr marL="2799080" indent="0">
              <a:buNone/>
              <a:defRPr sz="122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42239" y="1917270"/>
            <a:ext cx="3944489" cy="282001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720275" y="1286685"/>
            <a:ext cx="3963915" cy="630585"/>
          </a:xfrm>
        </p:spPr>
        <p:txBody>
          <a:bodyPr anchor="b"/>
          <a:lstStyle>
            <a:lvl1pPr marL="0" indent="0">
              <a:buNone/>
              <a:defRPr sz="1835" b="1"/>
            </a:lvl1pPr>
            <a:lvl2pPr marL="349885" indent="0">
              <a:buNone/>
              <a:defRPr sz="1530" b="1"/>
            </a:lvl2pPr>
            <a:lvl3pPr marL="699770" indent="0">
              <a:buNone/>
              <a:defRPr sz="1380" b="1"/>
            </a:lvl3pPr>
            <a:lvl4pPr marL="1049655" indent="0">
              <a:buNone/>
              <a:defRPr sz="1225" b="1"/>
            </a:lvl4pPr>
            <a:lvl5pPr marL="1399540" indent="0">
              <a:buNone/>
              <a:defRPr sz="1225" b="1"/>
            </a:lvl5pPr>
            <a:lvl6pPr marL="1749425" indent="0">
              <a:buNone/>
              <a:defRPr sz="1225" b="1"/>
            </a:lvl6pPr>
            <a:lvl7pPr marL="2099310" indent="0">
              <a:buNone/>
              <a:defRPr sz="1225" b="1"/>
            </a:lvl7pPr>
            <a:lvl8pPr marL="2449195" indent="0">
              <a:buNone/>
              <a:defRPr sz="1225" b="1"/>
            </a:lvl8pPr>
            <a:lvl9pPr marL="2799080" indent="0">
              <a:buNone/>
              <a:defRPr sz="122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720275" y="1917270"/>
            <a:ext cx="3963915" cy="282001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FCBE-CC37-411A-A8B5-4771FFF3479D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622EA-975A-4203-A97E-F56AF980FD4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FCBE-CC37-411A-A8B5-4771FFF3479D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622EA-975A-4203-A97E-F56AF980FD4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FCBE-CC37-411A-A8B5-4771FFF3479D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622EA-975A-4203-A97E-F56AF980FD4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2239" y="349920"/>
            <a:ext cx="3007232" cy="1224720"/>
          </a:xfrm>
        </p:spPr>
        <p:txBody>
          <a:bodyPr anchor="b"/>
          <a:lstStyle>
            <a:lvl1pPr>
              <a:defRPr sz="245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63915" y="755730"/>
            <a:ext cx="4720275" cy="3730050"/>
          </a:xfrm>
        </p:spPr>
        <p:txBody>
          <a:bodyPr/>
          <a:lstStyle>
            <a:lvl1pPr>
              <a:defRPr sz="2450"/>
            </a:lvl1pPr>
            <a:lvl2pPr>
              <a:defRPr sz="2145"/>
            </a:lvl2pPr>
            <a:lvl3pPr>
              <a:defRPr sz="1835"/>
            </a:lvl3pPr>
            <a:lvl4pPr>
              <a:defRPr sz="1530"/>
            </a:lvl4pPr>
            <a:lvl5pPr>
              <a:defRPr sz="1530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42239" y="1574640"/>
            <a:ext cx="3007232" cy="2917216"/>
          </a:xfrm>
        </p:spPr>
        <p:txBody>
          <a:bodyPr/>
          <a:lstStyle>
            <a:lvl1pPr marL="0" indent="0">
              <a:buNone/>
              <a:defRPr sz="1225"/>
            </a:lvl1pPr>
            <a:lvl2pPr marL="349885" indent="0">
              <a:buNone/>
              <a:defRPr sz="1070"/>
            </a:lvl2pPr>
            <a:lvl3pPr marL="699770" indent="0">
              <a:buNone/>
              <a:defRPr sz="920"/>
            </a:lvl3pPr>
            <a:lvl4pPr marL="1049655" indent="0">
              <a:buNone/>
              <a:defRPr sz="765"/>
            </a:lvl4pPr>
            <a:lvl5pPr marL="1399540" indent="0">
              <a:buNone/>
              <a:defRPr sz="765"/>
            </a:lvl5pPr>
            <a:lvl6pPr marL="1749425" indent="0">
              <a:buNone/>
              <a:defRPr sz="765"/>
            </a:lvl6pPr>
            <a:lvl7pPr marL="2099310" indent="0">
              <a:buNone/>
              <a:defRPr sz="765"/>
            </a:lvl7pPr>
            <a:lvl8pPr marL="2449195" indent="0">
              <a:buNone/>
              <a:defRPr sz="765"/>
            </a:lvl8pPr>
            <a:lvl9pPr marL="2799080" indent="0">
              <a:buNone/>
              <a:defRPr sz="76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FCBE-CC37-411A-A8B5-4771FFF3479D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622EA-975A-4203-A97E-F56AF980FD4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2239" y="349920"/>
            <a:ext cx="3007232" cy="1224720"/>
          </a:xfrm>
        </p:spPr>
        <p:txBody>
          <a:bodyPr anchor="b"/>
          <a:lstStyle>
            <a:lvl1pPr>
              <a:defRPr sz="245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963915" y="755730"/>
            <a:ext cx="4720275" cy="3730050"/>
          </a:xfrm>
        </p:spPr>
        <p:txBody>
          <a:bodyPr/>
          <a:lstStyle>
            <a:lvl1pPr marL="0" indent="0">
              <a:buNone/>
              <a:defRPr sz="2450"/>
            </a:lvl1pPr>
            <a:lvl2pPr marL="349885" indent="0">
              <a:buNone/>
              <a:defRPr sz="2145"/>
            </a:lvl2pPr>
            <a:lvl3pPr marL="699770" indent="0">
              <a:buNone/>
              <a:defRPr sz="1835"/>
            </a:lvl3pPr>
            <a:lvl4pPr marL="1049655" indent="0">
              <a:buNone/>
              <a:defRPr sz="1530"/>
            </a:lvl4pPr>
            <a:lvl5pPr marL="1399540" indent="0">
              <a:buNone/>
              <a:defRPr sz="1530"/>
            </a:lvl5pPr>
            <a:lvl6pPr marL="1749425" indent="0">
              <a:buNone/>
              <a:defRPr sz="1530"/>
            </a:lvl6pPr>
            <a:lvl7pPr marL="2099310" indent="0">
              <a:buNone/>
              <a:defRPr sz="1530"/>
            </a:lvl7pPr>
            <a:lvl8pPr marL="2449195" indent="0">
              <a:buNone/>
              <a:defRPr sz="1530"/>
            </a:lvl8pPr>
            <a:lvl9pPr marL="2799080" indent="0">
              <a:buNone/>
              <a:defRPr sz="153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42239" y="1574640"/>
            <a:ext cx="3007232" cy="2917216"/>
          </a:xfrm>
        </p:spPr>
        <p:txBody>
          <a:bodyPr/>
          <a:lstStyle>
            <a:lvl1pPr marL="0" indent="0">
              <a:buNone/>
              <a:defRPr sz="1225"/>
            </a:lvl1pPr>
            <a:lvl2pPr marL="349885" indent="0">
              <a:buNone/>
              <a:defRPr sz="1070"/>
            </a:lvl2pPr>
            <a:lvl3pPr marL="699770" indent="0">
              <a:buNone/>
              <a:defRPr sz="920"/>
            </a:lvl3pPr>
            <a:lvl4pPr marL="1049655" indent="0">
              <a:buNone/>
              <a:defRPr sz="765"/>
            </a:lvl4pPr>
            <a:lvl5pPr marL="1399540" indent="0">
              <a:buNone/>
              <a:defRPr sz="765"/>
            </a:lvl5pPr>
            <a:lvl6pPr marL="1749425" indent="0">
              <a:buNone/>
              <a:defRPr sz="765"/>
            </a:lvl6pPr>
            <a:lvl7pPr marL="2099310" indent="0">
              <a:buNone/>
              <a:defRPr sz="765"/>
            </a:lvl7pPr>
            <a:lvl8pPr marL="2449195" indent="0">
              <a:buNone/>
              <a:defRPr sz="765"/>
            </a:lvl8pPr>
            <a:lvl9pPr marL="2799080" indent="0">
              <a:buNone/>
              <a:defRPr sz="76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FCBE-CC37-411A-A8B5-4771FFF3479D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622EA-975A-4203-A97E-F56AF980FD4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FCBE-CC37-411A-A8B5-4771FFF3479D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622EA-975A-4203-A97E-F56AF980FD4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72488" y="279450"/>
            <a:ext cx="2010488" cy="444811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41025" y="279450"/>
            <a:ext cx="5914913" cy="444811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FCBE-CC37-411A-A8B5-4771FFF3479D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622EA-975A-4203-A97E-F56AF980FD4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41025" y="279450"/>
            <a:ext cx="8041950" cy="1014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41025" y="1397250"/>
            <a:ext cx="8041950" cy="3330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41025" y="4864860"/>
            <a:ext cx="2097900" cy="279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EFCBE-CC37-411A-A8B5-4771FFF3479D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88575" y="4864860"/>
            <a:ext cx="3146850" cy="279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85075" y="4864860"/>
            <a:ext cx="2097900" cy="279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622EA-975A-4203-A97E-F56AF980FD4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99770" rtl="0" eaLnBrk="1" latinLnBrk="0" hangingPunct="1">
        <a:lnSpc>
          <a:spcPct val="90000"/>
        </a:lnSpc>
        <a:spcBef>
          <a:spcPct val="0"/>
        </a:spcBef>
        <a:buNone/>
        <a:defRPr sz="33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5260" indent="-175260" algn="l" defTabSz="699770" rtl="0" eaLnBrk="1" latinLnBrk="0" hangingPunct="1">
        <a:lnSpc>
          <a:spcPct val="90000"/>
        </a:lnSpc>
        <a:spcBef>
          <a:spcPts val="765"/>
        </a:spcBef>
        <a:buFont typeface="Arial" panose="020B0604020202020204" pitchFamily="34" charset="0"/>
        <a:buChar char="•"/>
        <a:defRPr sz="2145" kern="1200">
          <a:solidFill>
            <a:schemeClr val="tx1"/>
          </a:solidFill>
          <a:latin typeface="+mn-lt"/>
          <a:ea typeface="+mn-ea"/>
          <a:cs typeface="+mn-cs"/>
        </a:defRPr>
      </a:lvl1pPr>
      <a:lvl2pPr marL="525145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835" kern="1200">
          <a:solidFill>
            <a:schemeClr val="tx1"/>
          </a:solidFill>
          <a:latin typeface="+mn-lt"/>
          <a:ea typeface="+mn-ea"/>
          <a:cs typeface="+mn-cs"/>
        </a:defRPr>
      </a:lvl2pPr>
      <a:lvl3pPr marL="875030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224915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4pPr>
      <a:lvl5pPr marL="1574800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5pPr>
      <a:lvl6pPr marL="1924685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6pPr>
      <a:lvl7pPr marL="2274570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7pPr>
      <a:lvl8pPr marL="2624455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8pPr>
      <a:lvl9pPr marL="2974340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1pPr>
      <a:lvl2pPr marL="34988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2pPr>
      <a:lvl3pPr marL="69977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3pPr>
      <a:lvl4pPr marL="104965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4pPr>
      <a:lvl5pPr marL="139954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5pPr>
      <a:lvl6pPr marL="174942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6pPr>
      <a:lvl7pPr marL="209931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7pPr>
      <a:lvl8pPr marL="244919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8pPr>
      <a:lvl9pPr marL="279908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0" y="2025"/>
            <a:ext cx="9324000" cy="52447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75005" y="1240155"/>
            <a:ext cx="722757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从历史走向未来</a:t>
            </a:r>
          </a:p>
          <a:p>
            <a:pPr algn="ctr">
              <a:lnSpc>
                <a:spcPct val="150000"/>
              </a:lnSpc>
            </a:pPr>
            <a:r>
              <a:rPr lang="zh-CN" altLang="en-US" sz="2800"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——</a:t>
            </a:r>
            <a:r>
              <a:rPr lang="zh-CN" altLang="en-US" sz="2800"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习近平党建思想的时代价值与世界启示</a:t>
            </a:r>
          </a:p>
        </p:txBody>
      </p:sp>
      <p:pic>
        <p:nvPicPr>
          <p:cNvPr id="12" name="图片 11" descr="首页红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570" y="2814955"/>
            <a:ext cx="1742440" cy="5226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_RECORD_KEY" val="{&quot;70&quot;:[3314141]}"/>
</p:tagLst>
</file>

<file path=ppt/theme/theme1.xml><?xml version="1.0" encoding="utf-8"?>
<a:theme xmlns:a="http://schemas.openxmlformats.org/drawingml/2006/main" name="Office 主题​​">
  <a:themeElements>
    <a:clrScheme name="自定义 1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C00000"/>
      </a:accent1>
      <a:accent2>
        <a:srgbClr val="FF1F1F"/>
      </a:accent2>
      <a:accent3>
        <a:srgbClr val="FF7F7F"/>
      </a:accent3>
      <a:accent4>
        <a:srgbClr val="008000"/>
      </a:accent4>
      <a:accent5>
        <a:srgbClr val="1C26E8"/>
      </a:accent5>
      <a:accent6>
        <a:srgbClr val="0944EB"/>
      </a:accent6>
      <a:hlink>
        <a:srgbClr val="0563C1"/>
      </a:hlink>
      <a:folHlink>
        <a:srgbClr val="954F72"/>
      </a:folHlink>
    </a:clrScheme>
    <a:fontScheme name="cqtuiphz">
      <a:majorFont>
        <a:latin typeface="思源黑体 CN Normal"/>
        <a:ea typeface="思源黑体 CN Normal"/>
        <a:cs typeface=""/>
      </a:majorFont>
      <a:minorFont>
        <a:latin typeface="思源黑体 CN Norm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</Words>
  <Application>Microsoft Office PowerPoint</Application>
  <PresentationFormat>自定义</PresentationFormat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等线</vt:lpstr>
      <vt:lpstr>思源黑体 CN Medium</vt:lpstr>
      <vt:lpstr>思源黑体 CN Normal</vt:lpstr>
      <vt:lpstr>Arial</vt:lpstr>
      <vt:lpstr>Calibri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燚 肖</dc:creator>
  <cp:lastModifiedBy>reebo li</cp:lastModifiedBy>
  <cp:revision>49</cp:revision>
  <dcterms:created xsi:type="dcterms:W3CDTF">2023-12-28T02:38:00Z</dcterms:created>
  <dcterms:modified xsi:type="dcterms:W3CDTF">2026-10-08T05:56:45Z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930C1BA0F192438AA537A2E5764C8D15_13</vt:lpwstr>
  </property>
</Properties>
</file>