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3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362" r:id="rId2"/>
  </p:sldIdLst>
  <p:sldSz cx="12192000" cy="6858000"/>
  <p:notesSz cx="6858000" cy="9144000"/>
  <p:custDataLst>
    <p:tags r:id="rId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苇 赵" initials="苇赵" lastIdx="1" clrIdx="0">
    <p:extLst>
      <p:ext uri="{19B8F6BF-5375-455C-9EA6-DF929625EA0E}">
        <p15:presenceInfo xmlns:p15="http://schemas.microsoft.com/office/powerpoint/2012/main" userId="7ee1ef9191ce6b6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47B5"/>
    <a:srgbClr val="03183F"/>
    <a:srgbClr val="0060E9"/>
    <a:srgbClr val="317AD4"/>
    <a:srgbClr val="075AC9"/>
    <a:srgbClr val="9EECFC"/>
    <a:srgbClr val="F7FEFF"/>
    <a:srgbClr val="216F58"/>
    <a:srgbClr val="01527F"/>
    <a:srgbClr val="011C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166" autoAdjust="0"/>
    <p:restoredTop sz="96271"/>
  </p:normalViewPr>
  <p:slideViewPr>
    <p:cSldViewPr snapToGrid="0" snapToObjects="1">
      <p:cViewPr varScale="1">
        <p:scale>
          <a:sx n="82" d="100"/>
          <a:sy n="82" d="100"/>
        </p:scale>
        <p:origin x="114" y="26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96" d="100"/>
        <a:sy n="196" d="100"/>
      </p:scale>
      <p:origin x="0" y="0"/>
    </p:cViewPr>
  </p:sorterViewPr>
  <p:notesViewPr>
    <p:cSldViewPr snapToGrid="0" snapToObjects="1">
      <p:cViewPr varScale="1">
        <p:scale>
          <a:sx n="122" d="100"/>
          <a:sy n="122" d="100"/>
        </p:scale>
        <p:origin x="3216" y="19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commentAuthors" Target="commentAuthors.xml"/><Relationship Id="rId5" Type="http://schemas.openxmlformats.org/officeDocument/2006/relationships/tags" Target="tags/tag1.xml"/><Relationship Id="rId10" Type="http://schemas.openxmlformats.org/officeDocument/2006/relationships/tableStyles" Target="tableStyles.xml"/><Relationship Id="rId4" Type="http://schemas.openxmlformats.org/officeDocument/2006/relationships/handoutMaster" Target="handoutMasters/handoutMaster1.xml"/><Relationship Id="rId9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4B3C7D-7ED1-A34F-BCFC-1C01389AE58C}" type="datetimeFigureOut">
              <a:rPr kumimoji="1" lang="zh-CN" altLang="en-US" smtClean="0"/>
              <a:t>2026/9/20 Sunday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CED8CE-3D9F-CA47-A17E-9AD879C3B1C0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70302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ACF2CF-5EF1-D24F-8F8B-C67282AA038A}" type="datetimeFigureOut">
              <a:rPr kumimoji="1" lang="zh-CN" altLang="en-US" smtClean="0"/>
              <a:t>2026/9/20 Sunday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幻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F70782-008B-5B48-B01C-A994AC4AA046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7636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2E3AE05-7DD1-4AF0-924E-BEEA496F373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81430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>
            <a:extLst>
              <a:ext uri="{FF2B5EF4-FFF2-40B4-BE49-F238E27FC236}">
                <a16:creationId xmlns:a16="http://schemas.microsoft.com/office/drawing/2014/main" id="{BC62EAA4-99A6-64C6-B432-E0EFB73B2371}"/>
              </a:ext>
            </a:extLst>
          </p:cNvPr>
          <p:cNvSpPr/>
          <p:nvPr/>
        </p:nvSpPr>
        <p:spPr>
          <a:xfrm>
            <a:off x="150413" y="212122"/>
            <a:ext cx="11891174" cy="6433755"/>
          </a:xfrm>
          <a:prstGeom prst="roundRect">
            <a:avLst>
              <a:gd name="adj" fmla="val 2292"/>
            </a:avLst>
          </a:prstGeom>
          <a:solidFill>
            <a:schemeClr val="bg1"/>
          </a:solidFill>
          <a:ln>
            <a:noFill/>
          </a:ln>
          <a:effectLst>
            <a:outerShdw blurRad="127000" dist="152400" dir="2700000" algn="tl" rotWithShape="0">
              <a:schemeClr val="accent1">
                <a:lumMod val="50000"/>
                <a:alpha val="22000"/>
              </a:scheme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同侧圆角矩形 6">
            <a:extLst>
              <a:ext uri="{FF2B5EF4-FFF2-40B4-BE49-F238E27FC236}">
                <a16:creationId xmlns:a16="http://schemas.microsoft.com/office/drawing/2014/main" id="{90BBDC4F-BD30-9856-9F6A-6C92B44C91E3}"/>
              </a:ext>
            </a:extLst>
          </p:cNvPr>
          <p:cNvSpPr/>
          <p:nvPr/>
        </p:nvSpPr>
        <p:spPr>
          <a:xfrm rot="10800000">
            <a:off x="281169" y="-2"/>
            <a:ext cx="538638" cy="851339"/>
          </a:xfrm>
          <a:prstGeom prst="round2SameRect">
            <a:avLst>
              <a:gd name="adj1" fmla="val 50000"/>
              <a:gd name="adj2" fmla="val 0"/>
            </a:avLst>
          </a:prstGeom>
          <a:gradFill flip="none" rotWithShape="1">
            <a:gsLst>
              <a:gs pos="0">
                <a:srgbClr val="317AD4"/>
              </a:gs>
              <a:gs pos="100000">
                <a:srgbClr val="0A47B5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BAD5CF7B-B82A-155C-3853-3D08CCB9B219}"/>
              </a:ext>
            </a:extLst>
          </p:cNvPr>
          <p:cNvSpPr/>
          <p:nvPr userDrawn="1"/>
        </p:nvSpPr>
        <p:spPr>
          <a:xfrm>
            <a:off x="0" y="6484883"/>
            <a:ext cx="12192000" cy="373116"/>
          </a:xfrm>
          <a:prstGeom prst="rect">
            <a:avLst/>
          </a:prstGeom>
          <a:gradFill>
            <a:gsLst>
              <a:gs pos="0">
                <a:srgbClr val="075AC9"/>
              </a:gs>
              <a:gs pos="100000">
                <a:srgbClr val="03183F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2" name="图片 1">
            <a:extLst>
              <a:ext uri="{FF2B5EF4-FFF2-40B4-BE49-F238E27FC236}">
                <a16:creationId xmlns:a16="http://schemas.microsoft.com/office/drawing/2014/main" id="{28564F66-8A02-31F1-F434-F081FC7336C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55979" y="384882"/>
            <a:ext cx="1554853" cy="466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436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6471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8422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2802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E8C6079C-6EA9-D201-0346-0C501722A96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71D68F5-7F10-49C4-BFCB-8EE430654F52}" type="datetimeFigureOut">
              <a:rPr lang="zh-CN" altLang="en-US" smtClean="0"/>
              <a:pPr/>
              <a:t>2026/9/20 Sunday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6ED8905F-98DA-3BFF-376B-0BEA9BFA81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BFA93CF-156A-898D-767F-F3542D026A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zh-CN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2927563-B1E9-4D30-9604-67F655C40704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4450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34571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1" r:id="rId2"/>
    <p:sldLayoutId id="2147483652" r:id="rId3"/>
    <p:sldLayoutId id="2147483655" r:id="rId4"/>
    <p:sldLayoutId id="2147483656" r:id="rId5"/>
  </p:sldLayoutIdLst>
  <mc:AlternateContent xmlns:mc="http://schemas.openxmlformats.org/markup-compatibility/2006" xmlns:p14="http://schemas.microsoft.com/office/powerpoint/2010/main">
    <mc:Choice Requires="p14">
      <p:transition spd="slow" p14:dur="2000" advTm="3000"/>
    </mc:Choice>
    <mc:Fallback xmlns="">
      <p:transition spd="slow"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>
            <a:extLst>
              <a:ext uri="{FF2B5EF4-FFF2-40B4-BE49-F238E27FC236}">
                <a16:creationId xmlns:a16="http://schemas.microsoft.com/office/drawing/2014/main" id="{22A7B301-D946-CD65-5953-B27F39C39497}"/>
              </a:ext>
            </a:extLst>
          </p:cNvPr>
          <p:cNvSpPr/>
          <p:nvPr/>
        </p:nvSpPr>
        <p:spPr>
          <a:xfrm>
            <a:off x="0" y="4013032"/>
            <a:ext cx="6772940" cy="745588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7ECE810C-FEEC-B74E-6176-2E114F7E4C26}"/>
              </a:ext>
            </a:extLst>
          </p:cNvPr>
          <p:cNvSpPr/>
          <p:nvPr/>
        </p:nvSpPr>
        <p:spPr>
          <a:xfrm>
            <a:off x="0" y="6112410"/>
            <a:ext cx="12192000" cy="745589"/>
          </a:xfrm>
          <a:prstGeom prst="rect">
            <a:avLst/>
          </a:prstGeom>
          <a:gradFill>
            <a:gsLst>
              <a:gs pos="0">
                <a:srgbClr val="075AC9"/>
              </a:gs>
              <a:gs pos="100000">
                <a:srgbClr val="03183F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cs typeface="+mn-ea"/>
              <a:sym typeface="+mn-lt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C57F1F72-B344-AFDB-0ABC-F3FC7A542D87}"/>
              </a:ext>
            </a:extLst>
          </p:cNvPr>
          <p:cNvSpPr txBox="1"/>
          <p:nvPr/>
        </p:nvSpPr>
        <p:spPr>
          <a:xfrm>
            <a:off x="490001" y="4124216"/>
            <a:ext cx="54701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b="1" dirty="0">
                <a:latin typeface="Arial" panose="020B0604020202020204" pitchFamily="34" charset="0"/>
                <a:ea typeface="黑体" panose="02010609060101010101" pitchFamily="49" charset="-122"/>
              </a:rPr>
              <a:t>——</a:t>
            </a:r>
            <a:r>
              <a:rPr lang="zh-CN" altLang="zh-CN" sz="2800" b="1" dirty="0">
                <a:latin typeface="Arial" panose="020B0604020202020204" pitchFamily="34" charset="0"/>
                <a:ea typeface="黑体" panose="02010609060101010101" pitchFamily="49" charset="-122"/>
              </a:rPr>
              <a:t>新时代对外开放的战略抉择</a:t>
            </a:r>
            <a:endParaRPr kumimoji="1" lang="zh-CN" altLang="en-US" sz="2800" dirty="0">
              <a:solidFill>
                <a:srgbClr val="03183F"/>
              </a:solidFill>
              <a:latin typeface="Arial" panose="020B0604020202020204" pitchFamily="34" charset="0"/>
              <a:ea typeface="黑体" panose="02010609060101010101" pitchFamily="49" charset="-122"/>
              <a:cs typeface="+mn-ea"/>
              <a:sym typeface="+mn-lt"/>
            </a:endParaRP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210C59FB-D01B-11AE-08F4-D11ACD8EB694}"/>
              </a:ext>
            </a:extLst>
          </p:cNvPr>
          <p:cNvGrpSpPr/>
          <p:nvPr/>
        </p:nvGrpSpPr>
        <p:grpSpPr>
          <a:xfrm>
            <a:off x="309250" y="1574682"/>
            <a:ext cx="6647974" cy="2169120"/>
            <a:chOff x="490001" y="1489874"/>
            <a:chExt cx="6647974" cy="2169120"/>
          </a:xfrm>
        </p:grpSpPr>
        <p:sp>
          <p:nvSpPr>
            <p:cNvPr id="2" name="文本框 1">
              <a:extLst>
                <a:ext uri="{FF2B5EF4-FFF2-40B4-BE49-F238E27FC236}">
                  <a16:creationId xmlns:a16="http://schemas.microsoft.com/office/drawing/2014/main" id="{EAD63BC3-7280-F442-BD82-148EC9BBD1BB}"/>
                </a:ext>
              </a:extLst>
            </p:cNvPr>
            <p:cNvSpPr txBox="1"/>
            <p:nvPr/>
          </p:nvSpPr>
          <p:spPr>
            <a:xfrm>
              <a:off x="490001" y="1489874"/>
              <a:ext cx="6647974" cy="21691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kumimoji="1" lang="zh-CN" altLang="zh-CN" sz="6300" b="1" dirty="0">
                  <a:ln w="3175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  <a:tileRect/>
                    </a:gradFill>
                  </a:ln>
                  <a:gradFill flip="none" rotWithShape="1">
                    <a:gsLst>
                      <a:gs pos="0">
                        <a:srgbClr val="075AC9"/>
                      </a:gs>
                      <a:gs pos="100000">
                        <a:srgbClr val="03183F"/>
                      </a:gs>
                    </a:gsLst>
                    <a:lin ang="5400000" scaled="1"/>
                    <a:tileRect/>
                  </a:gradFill>
                  <a:effectLst>
                    <a:outerShdw blurRad="101600" sx="101000" sy="101000" algn="ctr" rotWithShape="0">
                      <a:prstClr val="black">
                        <a:alpha val="12000"/>
                      </a:prstClr>
                    </a:outerShdw>
                  </a:effectLst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以高水平对外开放</a:t>
              </a:r>
              <a:endParaRPr kumimoji="1" lang="en-US" altLang="zh-CN" sz="6300" b="1" dirty="0">
                <a:ln w="3175">
                  <a:gradFill flip="none" rotWithShape="1">
                    <a:gsLst>
                      <a:gs pos="0">
                        <a:schemeClr val="accent1">
                          <a:lumMod val="20000"/>
                          <a:lumOff val="80000"/>
                        </a:schemeClr>
                      </a:gs>
                      <a:gs pos="100000">
                        <a:schemeClr val="accent5">
                          <a:lumMod val="60000"/>
                          <a:lumOff val="40000"/>
                        </a:schemeClr>
                      </a:gs>
                    </a:gsLst>
                    <a:lin ang="5400000" scaled="1"/>
                    <a:tileRect/>
                  </a:gradFill>
                </a:ln>
                <a:gradFill flip="none" rotWithShape="1">
                  <a:gsLst>
                    <a:gs pos="0">
                      <a:srgbClr val="075AC9"/>
                    </a:gs>
                    <a:gs pos="100000">
                      <a:srgbClr val="03183F"/>
                    </a:gs>
                  </a:gsLst>
                  <a:lin ang="5400000" scaled="1"/>
                  <a:tileRect/>
                </a:gradFill>
                <a:effectLst>
                  <a:outerShdw blurRad="101600" sx="101000" sy="101000" algn="ctr" rotWithShape="0">
                    <a:prstClr val="black">
                      <a:alpha val="12000"/>
                    </a:prst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endParaRPr>
            </a:p>
            <a:p>
              <a:pPr>
                <a:lnSpc>
                  <a:spcPct val="110000"/>
                </a:lnSpc>
              </a:pPr>
              <a:r>
                <a:rPr kumimoji="1" lang="zh-CN" altLang="zh-CN" sz="6300" b="1" dirty="0">
                  <a:ln w="3175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  <a:tileRect/>
                    </a:gradFill>
                  </a:ln>
                  <a:gradFill flip="none" rotWithShape="1">
                    <a:gsLst>
                      <a:gs pos="0">
                        <a:srgbClr val="075AC9"/>
                      </a:gs>
                      <a:gs pos="100000">
                        <a:srgbClr val="03183F"/>
                      </a:gs>
                    </a:gsLst>
                    <a:lin ang="5400000" scaled="1"/>
                    <a:tileRect/>
                  </a:gradFill>
                  <a:effectLst>
                    <a:outerShdw blurRad="101600" sx="101000" sy="101000" algn="ctr" rotWithShape="0">
                      <a:prstClr val="black">
                        <a:alpha val="12000"/>
                      </a:prstClr>
                    </a:outerShdw>
                  </a:effectLst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推动高质量发展</a:t>
              </a:r>
              <a:endParaRPr kumimoji="1" lang="en-US" altLang="zh-CN" sz="6300" b="1" dirty="0">
                <a:ln w="3175">
                  <a:gradFill flip="none" rotWithShape="1">
                    <a:gsLst>
                      <a:gs pos="0">
                        <a:schemeClr val="accent1">
                          <a:lumMod val="20000"/>
                          <a:lumOff val="80000"/>
                        </a:schemeClr>
                      </a:gs>
                      <a:gs pos="100000">
                        <a:schemeClr val="accent5">
                          <a:lumMod val="60000"/>
                          <a:lumOff val="40000"/>
                        </a:schemeClr>
                      </a:gs>
                    </a:gsLst>
                    <a:lin ang="5400000" scaled="1"/>
                    <a:tileRect/>
                  </a:gradFill>
                </a:ln>
                <a:gradFill flip="none" rotWithShape="1">
                  <a:gsLst>
                    <a:gs pos="0">
                      <a:srgbClr val="075AC9"/>
                    </a:gs>
                    <a:gs pos="100000">
                      <a:srgbClr val="03183F"/>
                    </a:gs>
                  </a:gsLst>
                  <a:lin ang="5400000" scaled="1"/>
                  <a:tileRect/>
                </a:gradFill>
                <a:effectLst>
                  <a:outerShdw blurRad="101600" sx="101000" sy="101000" algn="ctr" rotWithShape="0">
                    <a:prstClr val="black">
                      <a:alpha val="12000"/>
                    </a:prst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endParaRPr>
            </a:p>
          </p:txBody>
        </p: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id="{BC01F152-A410-8102-D347-642B89A51459}"/>
                </a:ext>
              </a:extLst>
            </p:cNvPr>
            <p:cNvSpPr txBox="1"/>
            <p:nvPr/>
          </p:nvSpPr>
          <p:spPr>
            <a:xfrm>
              <a:off x="490001" y="1489874"/>
              <a:ext cx="6647974" cy="21691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10000"/>
                </a:lnSpc>
              </a:pPr>
              <a:r>
                <a:rPr kumimoji="1" lang="zh-CN" altLang="zh-CN" sz="6300" b="1" dirty="0">
                  <a:ln w="3175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  <a:tileRect/>
                    </a:gradFill>
                  </a:ln>
                  <a:gradFill flip="none" rotWithShape="1">
                    <a:gsLst>
                      <a:gs pos="0">
                        <a:srgbClr val="075AC9"/>
                      </a:gs>
                      <a:gs pos="100000">
                        <a:srgbClr val="03183F"/>
                      </a:gs>
                    </a:gsLst>
                    <a:lin ang="5400000" scaled="1"/>
                    <a:tileRect/>
                  </a:gradFill>
                  <a:effectLst>
                    <a:outerShdw blurRad="101600" sx="101000" sy="101000" algn="ctr" rotWithShape="0">
                      <a:prstClr val="black">
                        <a:alpha val="12000"/>
                      </a:prstClr>
                    </a:outerShdw>
                  </a:effectLst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以高水平对外开放</a:t>
              </a:r>
              <a:endParaRPr kumimoji="1" lang="en-US" altLang="zh-CN" sz="6300" b="1" dirty="0">
                <a:ln w="3175">
                  <a:gradFill flip="none" rotWithShape="1">
                    <a:gsLst>
                      <a:gs pos="0">
                        <a:schemeClr val="accent1">
                          <a:lumMod val="20000"/>
                          <a:lumOff val="80000"/>
                        </a:schemeClr>
                      </a:gs>
                      <a:gs pos="100000">
                        <a:schemeClr val="accent5">
                          <a:lumMod val="60000"/>
                          <a:lumOff val="40000"/>
                        </a:schemeClr>
                      </a:gs>
                    </a:gsLst>
                    <a:lin ang="5400000" scaled="1"/>
                    <a:tileRect/>
                  </a:gradFill>
                </a:ln>
                <a:gradFill flip="none" rotWithShape="1">
                  <a:gsLst>
                    <a:gs pos="0">
                      <a:srgbClr val="075AC9"/>
                    </a:gs>
                    <a:gs pos="100000">
                      <a:srgbClr val="03183F"/>
                    </a:gs>
                  </a:gsLst>
                  <a:lin ang="5400000" scaled="1"/>
                  <a:tileRect/>
                </a:gradFill>
                <a:effectLst>
                  <a:outerShdw blurRad="101600" sx="101000" sy="101000" algn="ctr" rotWithShape="0">
                    <a:prstClr val="black">
                      <a:alpha val="12000"/>
                    </a:prst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endParaRPr>
            </a:p>
            <a:p>
              <a:pPr>
                <a:lnSpc>
                  <a:spcPct val="110000"/>
                </a:lnSpc>
              </a:pPr>
              <a:r>
                <a:rPr kumimoji="1" lang="zh-CN" altLang="zh-CN" sz="6300" b="1" dirty="0">
                  <a:ln w="3175"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</a:schemeClr>
                        </a:gs>
                        <a:gs pos="100000">
                          <a:schemeClr val="accent5">
                            <a:lumMod val="60000"/>
                            <a:lumOff val="40000"/>
                          </a:schemeClr>
                        </a:gs>
                      </a:gsLst>
                      <a:lin ang="5400000" scaled="1"/>
                      <a:tileRect/>
                    </a:gradFill>
                  </a:ln>
                  <a:gradFill flip="none" rotWithShape="1">
                    <a:gsLst>
                      <a:gs pos="0">
                        <a:srgbClr val="075AC9"/>
                      </a:gs>
                      <a:gs pos="100000">
                        <a:srgbClr val="03183F"/>
                      </a:gs>
                    </a:gsLst>
                    <a:lin ang="5400000" scaled="1"/>
                    <a:tileRect/>
                  </a:gradFill>
                  <a:effectLst>
                    <a:outerShdw blurRad="101600" sx="101000" sy="101000" algn="ctr" rotWithShape="0">
                      <a:prstClr val="black">
                        <a:alpha val="12000"/>
                      </a:prstClr>
                    </a:outerShdw>
                  </a:effectLst>
                  <a:latin typeface="思源黑体 CN Bold" panose="020B0800000000000000" pitchFamily="34" charset="-122"/>
                  <a:ea typeface="思源黑体 CN Bold" panose="020B0800000000000000" pitchFamily="34" charset="-122"/>
                  <a:cs typeface="+mn-ea"/>
                  <a:sym typeface="+mn-lt"/>
                </a:rPr>
                <a:t>推动高质量发展</a:t>
              </a:r>
              <a:endParaRPr kumimoji="1" lang="en-US" altLang="zh-CN" sz="6300" b="1" dirty="0">
                <a:ln w="3175">
                  <a:gradFill flip="none" rotWithShape="1">
                    <a:gsLst>
                      <a:gs pos="0">
                        <a:schemeClr val="accent1">
                          <a:lumMod val="20000"/>
                          <a:lumOff val="80000"/>
                        </a:schemeClr>
                      </a:gs>
                      <a:gs pos="100000">
                        <a:schemeClr val="accent5">
                          <a:lumMod val="60000"/>
                          <a:lumOff val="40000"/>
                        </a:schemeClr>
                      </a:gs>
                    </a:gsLst>
                    <a:lin ang="5400000" scaled="1"/>
                    <a:tileRect/>
                  </a:gradFill>
                </a:ln>
                <a:gradFill flip="none" rotWithShape="1">
                  <a:gsLst>
                    <a:gs pos="0">
                      <a:srgbClr val="075AC9"/>
                    </a:gs>
                    <a:gs pos="100000">
                      <a:srgbClr val="03183F"/>
                    </a:gs>
                  </a:gsLst>
                  <a:lin ang="5400000" scaled="1"/>
                  <a:tileRect/>
                </a:gradFill>
                <a:effectLst>
                  <a:outerShdw blurRad="101600" sx="101000" sy="101000" algn="ctr" rotWithShape="0">
                    <a:prstClr val="black">
                      <a:alpha val="12000"/>
                    </a:prstClr>
                  </a:outerShdw>
                </a:effectLst>
                <a:latin typeface="思源黑体 CN Bold" panose="020B0800000000000000" pitchFamily="34" charset="-122"/>
                <a:ea typeface="思源黑体 CN Bold" panose="020B0800000000000000" pitchFamily="34" charset="-122"/>
                <a:cs typeface="+mn-ea"/>
                <a:sym typeface="+mn-lt"/>
              </a:endParaRPr>
            </a:p>
          </p:txBody>
        </p:sp>
      </p:grpSp>
      <p:pic>
        <p:nvPicPr>
          <p:cNvPr id="22" name="图片 21">
            <a:extLst>
              <a:ext uri="{FF2B5EF4-FFF2-40B4-BE49-F238E27FC236}">
                <a16:creationId xmlns:a16="http://schemas.microsoft.com/office/drawing/2014/main" id="{2486F9B9-AAB1-A457-D17A-7D42FD6CB2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001" y="5645954"/>
            <a:ext cx="1554853" cy="466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750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3000">
        <p:split orient="vert"/>
      </p:transition>
    </mc:Choice>
    <mc:Fallback xmlns="">
      <p:transition spd="slow" advTm="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FIRST_PUBLISH" val="1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font">
      <a:majorFont>
        <a:latin typeface="Arial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DengXian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DengXian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5925</TotalTime>
  <Words>19</Words>
  <Application>Microsoft Office PowerPoint</Application>
  <PresentationFormat>宽屏</PresentationFormat>
  <Paragraphs>6</Paragraphs>
  <Slides>1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5" baseType="lpstr">
      <vt:lpstr>DengXian</vt:lpstr>
      <vt:lpstr>思源黑体 CN Bold</vt:lpstr>
      <vt:lpstr>Arial</vt:lpstr>
      <vt:lpstr>Office 主题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Microsoft Office 用户</dc:creator>
  <cp:lastModifiedBy>dreamsummit</cp:lastModifiedBy>
  <cp:revision>707</cp:revision>
  <dcterms:created xsi:type="dcterms:W3CDTF">2018-06-17T04:53:58Z</dcterms:created>
  <dcterms:modified xsi:type="dcterms:W3CDTF">2026-09-20T01:47:41Z</dcterms:modified>
</cp:coreProperties>
</file>