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"/>
  </p:notesMasterIdLst>
  <p:sldIdLst>
    <p:sldId id="397" r:id="rId2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 userDrawn="1">
          <p15:clr>
            <a:srgbClr val="A4A3A4"/>
          </p15:clr>
        </p15:guide>
        <p15:guide id="2" pos="461" userDrawn="1">
          <p15:clr>
            <a:srgbClr val="A4A3A4"/>
          </p15:clr>
        </p15:guide>
        <p15:guide id="3" orient="horz" pos="35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479"/>
    <a:srgbClr val="DCE2FD"/>
    <a:srgbClr val="0563C1"/>
    <a:srgbClr val="FFE389"/>
    <a:srgbClr val="C37245"/>
    <a:srgbClr val="D69F7F"/>
    <a:srgbClr val="7DABC7"/>
    <a:srgbClr val="D4A662"/>
    <a:srgbClr val="FBFCFD"/>
    <a:srgbClr val="EAF0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5" autoAdjust="0"/>
    <p:restoredTop sz="95209" autoAdjust="0"/>
  </p:normalViewPr>
  <p:slideViewPr>
    <p:cSldViewPr snapToGrid="0" showGuides="1">
      <p:cViewPr varScale="1">
        <p:scale>
          <a:sx n="83" d="100"/>
          <a:sy n="83" d="100"/>
        </p:scale>
        <p:origin x="60" y="60"/>
      </p:cViewPr>
      <p:guideLst>
        <p:guide orient="horz" pos="572"/>
        <p:guide pos="461"/>
        <p:guide orient="horz" pos="35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?[WonrLS颯豾?" panose="02020300000000000000" pitchFamily="18" charset="-122"/>
                <a:ea typeface="?[WonrLS颯豾?" panose="02020300000000000000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?[WonrLS颯豾?" panose="02020300000000000000" pitchFamily="18" charset="-122"/>
                <a:ea typeface="?[WonrLS颯豾?" panose="02020300000000000000" pitchFamily="18" charset="-122"/>
              </a:defRPr>
            </a:lvl1pPr>
          </a:lstStyle>
          <a:p>
            <a:fld id="{5D13BBE5-0BEA-4494-9BEF-C8C2F48C9E2D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?[WonrLS颯豾?" panose="02020300000000000000" pitchFamily="18" charset="-122"/>
                <a:ea typeface="?[WonrLS颯豾?" panose="02020300000000000000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?[WonrLS颯豾?" panose="02020300000000000000" pitchFamily="18" charset="-122"/>
                <a:ea typeface="?[WonrLS颯豾?" panose="02020300000000000000" pitchFamily="18" charset="-122"/>
              </a:defRPr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?[WonrLS颯豾?" panose="02020300000000000000" pitchFamily="18" charset="-122"/>
        <a:ea typeface="?[WonrLS颯豾?" panose="020203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?[WonrLS颯豾?" panose="02020300000000000000" pitchFamily="18" charset="-122"/>
        <a:ea typeface="?[WonrLS颯豾?" panose="020203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?[WonrLS颯豾?" panose="02020300000000000000" pitchFamily="18" charset="-122"/>
        <a:ea typeface="?[WonrLS颯豾?" panose="020203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?[WonrLS颯豾?" panose="02020300000000000000" pitchFamily="18" charset="-122"/>
        <a:ea typeface="?[WonrLS颯豾?" panose="020203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?[WonrLS颯豾?" panose="02020300000000000000" pitchFamily="18" charset="-122"/>
        <a:ea typeface="?[WonrLS颯豾?" panose="020203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f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31C663C-ADA4-73E4-2926-48603B74FE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210" y="50440"/>
            <a:ext cx="1460094" cy="4380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 rot="16200000" flipH="1">
            <a:off x="2666998" y="-2666999"/>
            <a:ext cx="6858001" cy="12192002"/>
          </a:xfrm>
          <a:prstGeom prst="rect">
            <a:avLst/>
          </a:prstGeom>
        </p:spPr>
      </p:pic>
      <p:sp>
        <p:nvSpPr>
          <p:cNvPr id="27" name="椭圆 26"/>
          <p:cNvSpPr/>
          <p:nvPr/>
        </p:nvSpPr>
        <p:spPr>
          <a:xfrm flipH="1">
            <a:off x="11566788" y="2846840"/>
            <a:ext cx="536900" cy="536900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9000">
                <a:schemeClr val="accent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355600" dist="381000" dir="5400000" algn="t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0196530" y="5642677"/>
            <a:ext cx="805331" cy="805331"/>
          </a:xfrm>
          <a:prstGeom prst="ellipse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69000">
                <a:schemeClr val="accent6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355600" dist="381000" dir="5400000" algn="t" rotWithShape="0">
              <a:schemeClr val="accent6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00926" y="1635209"/>
            <a:ext cx="92127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>
                <a:gradFill>
                  <a:gsLst>
                    <a:gs pos="0">
                      <a:srgbClr val="0034C4"/>
                    </a:gs>
                    <a:gs pos="99000">
                      <a:srgbClr val="367CFA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  <a:sym typeface="思源宋体 CN" panose="02020400000000000000" pitchFamily="18" charset="-122"/>
              </a:rPr>
              <a:t>加快建设交通强国</a:t>
            </a:r>
            <a:endParaRPr lang="zh-CN" altLang="en-US" sz="13800" dirty="0">
              <a:gradFill>
                <a:gsLst>
                  <a:gs pos="0">
                    <a:srgbClr val="0034C4"/>
                  </a:gs>
                  <a:gs pos="99000">
                    <a:srgbClr val="367CFA"/>
                  </a:gs>
                </a:gsLst>
                <a:lin ang="5400000" scaled="0"/>
              </a:gradFill>
              <a:latin typeface="华康俪金黑W8(P)" panose="020B0800000000000000" pitchFamily="34" charset="-122"/>
              <a:ea typeface="华康俪金黑W8(P)" panose="020B0800000000000000" pitchFamily="34" charset="-122"/>
              <a:sym typeface="思源宋体 CN" panose="02020400000000000000" pitchFamily="18" charset="-122"/>
            </a:endParaRPr>
          </a:p>
        </p:txBody>
      </p:sp>
      <p:sp>
        <p:nvSpPr>
          <p:cNvPr id="56" name="任意多边形: 形状 38"/>
          <p:cNvSpPr/>
          <p:nvPr/>
        </p:nvSpPr>
        <p:spPr>
          <a:xfrm rot="16200000">
            <a:off x="820502" y="148793"/>
            <a:ext cx="468806" cy="965085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0F6FC6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 dirty="0">
              <a:solidFill>
                <a:schemeClr val="tx1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7" name="任意多边形: 形状 39"/>
          <p:cNvSpPr/>
          <p:nvPr/>
        </p:nvSpPr>
        <p:spPr>
          <a:xfrm rot="16200000">
            <a:off x="3588165" y="5931950"/>
            <a:ext cx="313483" cy="645337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0F6FC6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 dirty="0">
              <a:solidFill>
                <a:schemeClr val="tx1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0" name="矩形: 圆角 41"/>
          <p:cNvSpPr/>
          <p:nvPr/>
        </p:nvSpPr>
        <p:spPr>
          <a:xfrm>
            <a:off x="706055" y="3328008"/>
            <a:ext cx="10602522" cy="1225152"/>
          </a:xfrm>
          <a:prstGeom prst="roundRect">
            <a:avLst>
              <a:gd name="adj" fmla="val 23753"/>
            </a:avLst>
          </a:prstGeom>
          <a:gradFill>
            <a:gsLst>
              <a:gs pos="0">
                <a:srgbClr val="0034C4"/>
              </a:gs>
              <a:gs pos="99000">
                <a:srgbClr val="367C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  <a:sym typeface="思源宋体 CN" panose="02020400000000000000" pitchFamily="18" charset="-122"/>
              </a:rPr>
              <a:t>当好中国式现代化开路先锋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079C2F-253A-52B6-8206-5BEE0F957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210" y="50440"/>
            <a:ext cx="1460094" cy="4380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7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13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灰白商务风下半年工作汇报PPT模板"/>
</p:tagLst>
</file>

<file path=ppt/theme/theme1.xml><?xml version="1.0" encoding="utf-8"?>
<a:theme xmlns:a="http://schemas.openxmlformats.org/drawingml/2006/main" name="offic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0070C0"/>
      </a:accent2>
      <a:accent3>
        <a:srgbClr val="A5A5A5"/>
      </a:accent3>
      <a:accent4>
        <a:srgbClr val="4F6FF7"/>
      </a:accent4>
      <a:accent5>
        <a:srgbClr val="4472C4"/>
      </a:accent5>
      <a:accent6>
        <a:srgbClr val="0563C1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10</Words>
  <Application>Microsoft Office PowerPoint</Application>
  <PresentationFormat>宽屏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?[WonrLS颯豾?</vt:lpstr>
      <vt:lpstr>华康俪金黑W8(P)</vt:lpstr>
      <vt:lpstr>思源宋体 CN</vt:lpstr>
      <vt:lpstr>Arial</vt:lpstr>
      <vt:lpstr>office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2023-12-03T12:49:00Z</dcterms:created>
  <dcterms:modified xsi:type="dcterms:W3CDTF">2026-09-24T07:54:50Z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5E0519915E3F434B829FDE57522D5F88_13</vt:lpwstr>
  </property>
  <property fmtid="{D5CDD505-2E9C-101B-9397-08002B2CF9AE}" pid="3" name="KSOProductBuildVer">
    <vt:lpwstr>2052-12.1.0.19770</vt:lpwstr>
  </property>
</Properties>
</file>