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3010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B9B"/>
    <a:srgbClr val="FF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59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738" y="-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53D955-C98F-4396-B0B8-23F7E3142139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16B0D-539A-4BF0-936C-DF260B641F3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755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3339702-B658-FD9D-978E-5A2377DFED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F5A44703-E422-9CE1-1111-37C37C7407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0F6B5CC-6FBD-D96A-694D-81CF1EB34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FB67B5A-14B1-455C-BBC5-E37591031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C6A1952-8FA6-4725-2FA2-5E49D4AA7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103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21A4C22-2D80-576F-CD43-D9F811A5B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143EE90-F997-8BD0-1D58-1A1FC8B3F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26A1D81-306D-28EB-A0D9-A84F6D954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461865E-ED4A-E285-73CB-B99366B44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0580056-C76B-EEBD-7C3D-991BB638C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208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B76FD80-0310-1438-3C5C-E8DADFDEA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8217321-4B63-24BE-0C5D-481FC2BAF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60DFC9D-28E3-6A31-19DC-7E0B9411B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E000FA-AD4B-AC37-17DA-C14FFA17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9C38406-C088-F2F6-8CD6-6E374CFC2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085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7A2A9DF-9D80-0AE1-976F-62074B613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B106164-068F-29C2-9261-126D6CE323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55AC9A06-544D-B63C-9BB6-534DD29EB9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4C703BEA-8C8A-78D4-77ED-1A443821C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02BB29B-A7ED-EB82-75E7-F25CFDBBE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9016196-182A-D54B-C80A-895F97409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535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44274DC-A66C-C0E1-AA69-BE2E45589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96C96559-AA4C-2CF2-8C1F-37FAAFD62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891C0ACB-4F5C-8604-33D1-78D2808F6F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A36B1F31-933F-4F76-DEEE-C380D8E74E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46EC703F-5F5E-93F9-4E2D-6C4E1CAD35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C52162D1-565E-0274-CE73-1A6494FEE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21C75673-04CC-F9B1-F582-6A50E4493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B5229318-02A5-27C0-222C-8850C27C5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77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120F87A-F747-5653-8AA8-04B7B0423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70D6BF75-BF66-161D-7288-86A332DA0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5A23BF2F-B991-F120-292C-BC7B012E7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A9BC5006-45FC-E975-E776-9D0DDDD73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303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5FB103A-F4E4-1C37-AD71-AF2E740EE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6763B591-C3F3-1BE4-C985-F7CCDA7EC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DF574BC3-A608-E96C-FE62-16E4A6DA3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264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7DA62E9-1DE1-52B6-5ED5-33BEF37C1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EB2E96A-B1F4-E81A-EC8E-593F841BC6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E420395-5205-3E75-3FE6-FC264E73F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71E0B16-5EEA-57E7-44FC-3753A5426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09A772A-ED95-8F74-D3FC-C6870F92C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9B4AFBB-E4BA-F3E3-2046-22A531601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997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08496BA-EA81-0750-A54F-788832DC0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0FC09E0B-BBF6-71EC-B19C-AC8C69BD7B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E83CB0D8-8060-274B-AF67-872DCE0412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06177C9-1661-4871-1B79-0082EA86B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6074D174-91A0-1606-663B-E6D0E49C8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974F243-5259-DBF4-5DDE-B67A8CC5E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167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87B9078-E2DA-F7B5-089C-6B60DE617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0282CB2-739F-A353-7294-96375842F5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4DCE4EA-7FD5-7219-D814-4BAD73220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8AD8257-36CF-1F94-F75A-C3E197A47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D27B57F-BB35-B113-9785-CC12A2681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882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F235CC4A-33B1-6925-87B8-5879C6985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FDB4C54F-5FBE-C5EB-1235-B20037FF99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34FD93E-455F-B0E6-3D5D-C28E963F7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225C00E5-CF0E-99DE-6B1A-187E05D81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0069750-ECE2-0CF5-02E8-99DB3D267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788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6D14CFB0-582B-5613-7682-6DBD6D18F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25240A4-0F94-BE5D-C9AF-E8086E628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F4C5A73-CFA1-5FE6-FF1D-73FB537A9B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EFCBE-CC37-411A-A8B5-4771FFF3479D}" type="datetimeFigureOut">
              <a:rPr lang="zh-CN" altLang="en-US" smtClean="0"/>
              <a:t>2026/9/24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4281C04-B0E4-E685-BEDE-61B22C66A5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8293799-7DF6-ABF6-A432-DF5B40CA88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622EA-975A-4203-A97E-F56AF980FD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687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1048987" y="1690750"/>
            <a:ext cx="10094026" cy="3476501"/>
          </a:xfrm>
          <a:prstGeom prst="roundRect">
            <a:avLst>
              <a:gd name="adj" fmla="val 4307"/>
            </a:avLst>
          </a:prstGeom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268681" y="2459504"/>
            <a:ext cx="9654639" cy="1697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40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厚植廉洁文化 夯实治党之</a:t>
            </a:r>
            <a:r>
              <a:rPr lang="zh-CN" altLang="zh-CN" sz="40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</a:t>
            </a:r>
            <a:endParaRPr lang="en-US" altLang="zh-CN" sz="4000" dirty="0" smtClean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5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zh-CN" sz="35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一体推进</a:t>
            </a:r>
            <a:r>
              <a:rPr lang="en-US" altLang="zh-CN" sz="35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zh-CN" sz="35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三不腐</a:t>
            </a:r>
            <a:r>
              <a:rPr lang="en-US" altLang="zh-CN" sz="35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lang="zh-CN" altLang="zh-CN" sz="35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的深层逻辑与实践路径</a:t>
            </a:r>
            <a:endParaRPr lang="zh-CN" altLang="en-US" sz="35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877" y="6040630"/>
            <a:ext cx="850246" cy="255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31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自定义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C00000"/>
      </a:accent1>
      <a:accent2>
        <a:srgbClr val="FF1F1F"/>
      </a:accent2>
      <a:accent3>
        <a:srgbClr val="FF7F7F"/>
      </a:accent3>
      <a:accent4>
        <a:srgbClr val="008000"/>
      </a:accent4>
      <a:accent5>
        <a:srgbClr val="1C26E8"/>
      </a:accent5>
      <a:accent6>
        <a:srgbClr val="0944EB"/>
      </a:accent6>
      <a:hlink>
        <a:srgbClr val="0563C1"/>
      </a:hlink>
      <a:folHlink>
        <a:srgbClr val="954F72"/>
      </a:folHlink>
    </a:clrScheme>
    <a:fontScheme name="cqtuiphz">
      <a:majorFont>
        <a:latin typeface="思源黑体 CN Normal" panose="020F0302020204030204"/>
        <a:ea typeface="思源黑体 CN Normal"/>
        <a:cs typeface=""/>
      </a:majorFont>
      <a:minorFont>
        <a:latin typeface="思源黑体 CN Normal" panose="020F0502020204030204"/>
        <a:ea typeface="思源黑体 CN Norm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23</Words>
  <Application>Microsoft Office PowerPoint</Application>
  <PresentationFormat>自定义</PresentationFormat>
  <Paragraphs>2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燚 肖</dc:creator>
  <cp:lastModifiedBy>DELL</cp:lastModifiedBy>
  <cp:revision>86</cp:revision>
  <dcterms:created xsi:type="dcterms:W3CDTF">2023-12-28T02:38:49Z</dcterms:created>
  <dcterms:modified xsi:type="dcterms:W3CDTF">2026-09-24T08:03:41Z</dcterms:modified>
</cp:coreProperties>
</file>