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12192000" cy="6858000" type="screen4x3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0009"/>
    <a:srgbClr val="FF6C69"/>
    <a:srgbClr val="FF8C86"/>
    <a:srgbClr val="FEC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8" y="52"/>
      </p:cViewPr>
      <p:guideLst>
        <p:guide orient="horz" pos="2160"/>
        <p:guide pos="37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ustomXml" Target="../customXml/item1.xml"/><Relationship Id="rId8" Type="http://schemas.openxmlformats.org/officeDocument/2006/relationships/customXmlProps" Target="../customXml/itemProps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/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/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19946-9E39-4CF3-A5B3-9E130B8B6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/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/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/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A7170-65E4-4A6B-B7C3-53D8E65AAB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备注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sz="quarter" idx="10"/>
          </p:nvPr>
        </p:nvSpPr>
        <p:spPr/>
        <p:txBody>
          <a:bodyPr/>
          <a:lstStyle/>
          <a:p>
            <a:fld id="{9F4A7170-65E4-4A6B-B7C3-53D8E65AAB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78" y="325040"/>
            <a:ext cx="11485230" cy="62307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62" y="496135"/>
            <a:ext cx="11178862" cy="5866028"/>
          </a:xfrm>
          <a:prstGeom prst="rect">
            <a:avLst/>
          </a:prstGeom>
        </p:spPr>
      </p:pic>
      <p:sp>
        <p:nvSpPr>
          <p:cNvPr id="2" name="标题 1"/>
          <p:cNvSpPr/>
          <p:nvPr>
            <p:ph type="title"/>
          </p:nvPr>
        </p:nvSpPr>
        <p:spPr>
          <a:xfrm>
            <a:off x="1437766" y="717551"/>
            <a:ext cx="7652914" cy="480131"/>
          </a:xfrm>
          <a:noFill/>
        </p:spPr>
        <p:txBody>
          <a:bodyPr wrap="square" rtlCol="0">
            <a:spAutoFit/>
          </a:bodyPr>
          <a:lstStyle>
            <a:lvl1pPr>
              <a:defRPr lang="zh-CN" altLang="en-US" sz="2800" b="1">
                <a:gradFill>
                  <a:gsLst>
                    <a:gs pos="90000">
                      <a:srgbClr val="C00000"/>
                    </a:gs>
                    <a:gs pos="30000">
                      <a:srgbClr val="FF3300"/>
                    </a:gs>
                  </a:gsLst>
                  <a:lin ang="5400000" scaled="1"/>
                </a:gradFill>
                <a:latin typeface="+mj-ea"/>
                <a:ea typeface="+mj-ea"/>
                <a:cs typeface="+mn-cs"/>
              </a:defRPr>
            </a:lvl1pPr>
          </a:lstStyle>
          <a:p>
            <a:pPr marL="0"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/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/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9" name="Freeform 9"/>
          <p:cNvSpPr/>
          <p:nvPr userDrawn="1"/>
        </p:nvSpPr>
        <p:spPr bwMode="auto">
          <a:xfrm>
            <a:off x="592420" y="587215"/>
            <a:ext cx="845346" cy="740805"/>
          </a:xfrm>
          <a:custGeom>
            <a:avLst/>
            <a:gdLst>
              <a:gd name="T0" fmla="*/ 33 w 711"/>
              <a:gd name="T1" fmla="*/ 450 h 621"/>
              <a:gd name="T2" fmla="*/ 76 w 711"/>
              <a:gd name="T3" fmla="*/ 407 h 621"/>
              <a:gd name="T4" fmla="*/ 406 w 711"/>
              <a:gd name="T5" fmla="*/ 470 h 621"/>
              <a:gd name="T6" fmla="*/ 209 w 711"/>
              <a:gd name="T7" fmla="*/ 271 h 621"/>
              <a:gd name="T8" fmla="*/ 155 w 711"/>
              <a:gd name="T9" fmla="*/ 326 h 621"/>
              <a:gd name="T10" fmla="*/ 72 w 711"/>
              <a:gd name="T11" fmla="*/ 244 h 621"/>
              <a:gd name="T12" fmla="*/ 219 w 711"/>
              <a:gd name="T13" fmla="*/ 94 h 621"/>
              <a:gd name="T14" fmla="*/ 314 w 711"/>
              <a:gd name="T15" fmla="*/ 77 h 621"/>
              <a:gd name="T16" fmla="*/ 356 w 711"/>
              <a:gd name="T17" fmla="*/ 120 h 621"/>
              <a:gd name="T18" fmla="*/ 283 w 711"/>
              <a:gd name="T19" fmla="*/ 196 h 621"/>
              <a:gd name="T20" fmla="*/ 482 w 711"/>
              <a:gd name="T21" fmla="*/ 396 h 621"/>
              <a:gd name="T22" fmla="*/ 324 w 711"/>
              <a:gd name="T23" fmla="*/ 0 h 621"/>
              <a:gd name="T24" fmla="*/ 556 w 711"/>
              <a:gd name="T25" fmla="*/ 470 h 621"/>
              <a:gd name="T26" fmla="*/ 610 w 711"/>
              <a:gd name="T27" fmla="*/ 526 h 621"/>
              <a:gd name="T28" fmla="*/ 539 w 711"/>
              <a:gd name="T29" fmla="*/ 595 h 621"/>
              <a:gd name="T30" fmla="*/ 484 w 711"/>
              <a:gd name="T31" fmla="*/ 543 h 621"/>
              <a:gd name="T32" fmla="*/ 108 w 711"/>
              <a:gd name="T33" fmla="*/ 531 h 621"/>
              <a:gd name="T34" fmla="*/ 84 w 711"/>
              <a:gd name="T35" fmla="*/ 584 h 621"/>
              <a:gd name="T36" fmla="*/ 24 w 711"/>
              <a:gd name="T37" fmla="*/ 573 h 621"/>
              <a:gd name="T38" fmla="*/ 76 w 711"/>
              <a:gd name="T39" fmla="*/ 502 h 621"/>
              <a:gd name="T40" fmla="*/ 33 w 711"/>
              <a:gd name="T41" fmla="*/ 45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11" h="621">
                <a:moveTo>
                  <a:pt x="33" y="450"/>
                </a:moveTo>
                <a:lnTo>
                  <a:pt x="76" y="407"/>
                </a:lnTo>
                <a:cubicBezTo>
                  <a:pt x="166" y="484"/>
                  <a:pt x="271" y="535"/>
                  <a:pt x="406" y="470"/>
                </a:cubicBezTo>
                <a:lnTo>
                  <a:pt x="209" y="271"/>
                </a:lnTo>
                <a:lnTo>
                  <a:pt x="155" y="326"/>
                </a:lnTo>
                <a:lnTo>
                  <a:pt x="72" y="244"/>
                </a:lnTo>
                <a:lnTo>
                  <a:pt x="219" y="94"/>
                </a:lnTo>
                <a:cubicBezTo>
                  <a:pt x="241" y="104"/>
                  <a:pt x="274" y="105"/>
                  <a:pt x="314" y="77"/>
                </a:cubicBezTo>
                <a:lnTo>
                  <a:pt x="356" y="120"/>
                </a:lnTo>
                <a:lnTo>
                  <a:pt x="283" y="196"/>
                </a:lnTo>
                <a:lnTo>
                  <a:pt x="482" y="396"/>
                </a:lnTo>
                <a:cubicBezTo>
                  <a:pt x="556" y="271"/>
                  <a:pt x="495" y="85"/>
                  <a:pt x="324" y="0"/>
                </a:cubicBezTo>
                <a:cubicBezTo>
                  <a:pt x="493" y="8"/>
                  <a:pt x="711" y="202"/>
                  <a:pt x="556" y="470"/>
                </a:cubicBezTo>
                <a:lnTo>
                  <a:pt x="610" y="526"/>
                </a:lnTo>
                <a:lnTo>
                  <a:pt x="539" y="595"/>
                </a:lnTo>
                <a:lnTo>
                  <a:pt x="484" y="543"/>
                </a:lnTo>
                <a:cubicBezTo>
                  <a:pt x="341" y="621"/>
                  <a:pt x="211" y="612"/>
                  <a:pt x="108" y="531"/>
                </a:cubicBezTo>
                <a:cubicBezTo>
                  <a:pt x="114" y="549"/>
                  <a:pt x="102" y="571"/>
                  <a:pt x="84" y="584"/>
                </a:cubicBezTo>
                <a:cubicBezTo>
                  <a:pt x="62" y="598"/>
                  <a:pt x="37" y="593"/>
                  <a:pt x="24" y="573"/>
                </a:cubicBezTo>
                <a:cubicBezTo>
                  <a:pt x="0" y="537"/>
                  <a:pt x="38" y="493"/>
                  <a:pt x="76" y="502"/>
                </a:cubicBezTo>
                <a:cubicBezTo>
                  <a:pt x="61" y="486"/>
                  <a:pt x="47" y="469"/>
                  <a:pt x="33" y="450"/>
                </a:cubicBezTo>
                <a:close/>
              </a:path>
            </a:pathLst>
          </a:custGeom>
          <a:gradFill>
            <a:gsLst>
              <a:gs pos="90000">
                <a:srgbClr val="C00000"/>
              </a:gs>
              <a:gs pos="30000">
                <a:srgbClr val="FF3300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comb/>
      </p:transition>
    </mc:Choice>
    <mc:Fallback>
      <p:transition spd="slow" advClick="0" advTm="3000">
        <p:comb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78" y="325040"/>
            <a:ext cx="11485230" cy="623074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62" y="496135"/>
            <a:ext cx="11178862" cy="5866028"/>
          </a:xfrm>
          <a:prstGeom prst="rect">
            <a:avLst/>
          </a:prstGeom>
        </p:spPr>
      </p:pic>
      <p:sp>
        <p:nvSpPr>
          <p:cNvPr id="2" name="日期占位符 1"/>
          <p:cNvSpPr/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/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comb/>
      </p:transition>
    </mc:Choice>
    <mc:Fallback>
      <p:transition spd="slow" advClick="0" advTm="3000">
        <p:comb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78" y="325040"/>
            <a:ext cx="11485230" cy="62307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62" y="496135"/>
            <a:ext cx="11178862" cy="58660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comb/>
      </p:transition>
    </mc:Choice>
    <mc:Fallback>
      <p:transition spd="slow" advClick="0" advTm="3000">
        <p:comb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comb/>
      </p:transition>
    </mc:Choice>
    <mc:Fallback>
      <p:transition spd="slow" advClick="0" advTm="3000">
        <p:comb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/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/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/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comb/>
      </p:transition>
    </mc:Choice>
    <mc:Fallback>
      <p:transition spd="slow" advClick="0" advTm="3000">
        <p:comb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42060" y="3181350"/>
            <a:ext cx="9889490" cy="1106805"/>
          </a:xfrm>
          <a:prstGeom prst="rect">
            <a:avLst/>
          </a:prstGeom>
          <a:noFill/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6000" b="1" dirty="0">
                <a:ln w="3175">
                  <a:noFill/>
                </a:ln>
                <a:gradFill>
                  <a:gsLst>
                    <a:gs pos="54000">
                      <a:schemeClr val="bg2"/>
                    </a:gs>
                    <a:gs pos="87000">
                      <a:schemeClr val="bg2"/>
                    </a:gs>
                    <a:gs pos="61000">
                      <a:schemeClr val="bg2">
                        <a:lumMod val="50000"/>
                      </a:schemeClr>
                    </a:gs>
                  </a:gsLst>
                  <a:lin ang="5400000" scaled="1"/>
                </a:gra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持之以恒推进全面从严治党</a:t>
            </a:r>
            <a:endParaRPr lang="zh-CN" altLang="en-US" sz="6000" b="1" dirty="0">
              <a:ln w="3175">
                <a:noFill/>
              </a:ln>
              <a:gradFill>
                <a:gsLst>
                  <a:gs pos="54000">
                    <a:schemeClr val="bg2"/>
                  </a:gs>
                  <a:gs pos="87000">
                    <a:schemeClr val="bg2"/>
                  </a:gs>
                  <a:gs pos="61000">
                    <a:schemeClr val="bg2">
                      <a:lumMod val="50000"/>
                    </a:schemeClr>
                  </a:gs>
                </a:gsLst>
                <a:lin ang="5400000" scaled="1"/>
              </a:gra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045" y="2390140"/>
            <a:ext cx="1373505" cy="7124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7" r="63134" b="27622"/>
          <a:stretch>
            <a:fillRect/>
          </a:stretch>
        </p:blipFill>
        <p:spPr>
          <a:xfrm>
            <a:off x="311599" y="496135"/>
            <a:ext cx="4697256" cy="2394259"/>
          </a:xfrm>
          <a:prstGeom prst="rect">
            <a:avLst/>
          </a:prstGeom>
        </p:spPr>
      </p:pic>
      <p:pic>
        <p:nvPicPr>
          <p:cNvPr id="30" name="图片 29" descr="棕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430" y="667385"/>
            <a:ext cx="1569720" cy="471170"/>
          </a:xfrm>
          <a:prstGeom prst="rect">
            <a:avLst/>
          </a:prstGeom>
        </p:spPr>
      </p:pic>
      <p:pic>
        <p:nvPicPr>
          <p:cNvPr id="2" name="图片 1" descr="党徽红色1024X10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495" y="869315"/>
            <a:ext cx="1373505" cy="1373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comb/>
      </p:transition>
    </mc:Choice>
    <mc:Fallback>
      <p:transition spd="slow" advClick="0" advTm="3000">
        <p:comb/>
      </p:transition>
    </mc:Fallback>
  </mc:AlternateContent>
</p:sld>
</file>

<file path=ppt/tags/tag2.xml><?xml version="1.0" encoding="utf-8"?>
<p:tagLst xmlns:p="http://schemas.openxmlformats.org/presentationml/2006/main">
  <p:tag name="resource_record_key" val="{&quot;70&quot;:[3322235]}"/>
</p:tagLst>
</file>

<file path=ppt/theme/theme1.xml><?xml version="1.0" encoding="utf-8"?>
<a:theme xmlns:a="http://schemas.openxmlformats.org/drawingml/2006/main" name="Office 主题">
  <a:themeElements>
    <a:clrScheme name="自定义 1500">
      <a:dk1>
        <a:sysClr val="windowText" lastClr="000000"/>
      </a:dk1>
      <a:lt1>
        <a:sysClr val="window" lastClr="FFFFFF"/>
      </a:lt1>
      <a:dk2>
        <a:srgbClr val="C00000"/>
      </a:dk2>
      <a:lt2>
        <a:srgbClr val="CD0009"/>
      </a:lt2>
      <a:accent1>
        <a:srgbClr val="CD0009"/>
      </a:accent1>
      <a:accent2>
        <a:srgbClr val="C00000"/>
      </a:accent2>
      <a:accent3>
        <a:srgbClr val="CD0009"/>
      </a:accent3>
      <a:accent4>
        <a:srgbClr val="C00000"/>
      </a:accent4>
      <a:accent5>
        <a:srgbClr val="CD0009"/>
      </a:accent5>
      <a:accent6>
        <a:srgbClr val="C00000"/>
      </a:accent6>
      <a:hlink>
        <a:srgbClr val="0563C1"/>
      </a:hlink>
      <a:folHlink>
        <a:srgbClr val="954F72"/>
      </a:folHlink>
    </a:clrScheme>
    <a:fontScheme name="klydhlbt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657119C-6982-421D-8BA7-E74DEB70A7D9-1">
      <extobjdata type="E657119C-6982-421D-8BA7-E74DEB70A7D9" data="ewoJIkNhdGVnb3J5IiA6ICJtaW5kX2ZyZWUiLAoJIkRlZmluaXRpb24iIDogIkpUZENKVEl5ZDJGMFpYSnRZWEpySlRJeUpUTkJKVEl5SlRJeUpUSkRKVEl5WTJocGJHUnlaVzRsTWpJbE0wRWxOVUlsTjBJbE1qSndZWEpsYm5RbE1qSWxNMEVsTWpKeWIyOTBKVEl5SlRKREpUSXlZMmhwYkdSeVpXNGxNaklsTTBFbE5VSWxOVVFsTWtNbE1qSnBaQ1V5TWlVelFTVXlNbVF3T0RCaU56STBaRGxpTXlVeU1pVXlReVV5TW5ScGRHeGxKVEl5SlROQkpUSXlKVVUySlRrNEpVRkdKVVUwSlVJNUpVRXdKVVU0SlVKR0pUa3hKVVUxSlVJNUpVSXpKVVUxSlRnMUpUbEJKVVUxSlVKQ0pVSkJKVVUySlRnd0pUbEVKVVUySlRnekpVSXpKVVV5SlRnd0pUbERKVVUxSlRoRUpUZ3hKVVUxSlRsQ0pUbENKVVUwSlVJNEpVRkJKVVUxSlRsRUpUbEJKVVUySlRoREpUZ3hKVVV5SlRnd0pUbEVKVVUzSlRsQkpUZzBKVVUwSlVJNEpUZ3dKVVUwSlVJNEpVRkJKVVU1SlRnM0pUaEVKVVU0SlVFMkpUZ3hKVVUySlRrMkpVSTVKVVU1SlRsRUpVRXlKVEl5SlRKREpUSXlZMkZzYkc5MWRDVXlNaVV6UVNVMVFpVTFSQ1V5UXlVeU1tTjFjM1J2YlZkcFpIUm9KVEl5SlROQk1qWXpKVEpESlRJeWMzUjViR1VsTWpJbE0wRWxOMElsTWpKbWIyNTBMV1poYldsc2VTVXlNaVV6UVNVeU1pVkZOU1ZCUlNVNFFpVkZOQ1ZDUkNVNU15VXlNaVV5UXlVeU1tWnZiblF0YzJsNlpTVXlNaVV6UVNVeU1qSTRjSGdsTWpJbE4wUWxNa01sTWpKc2FXNWxVM1I1YkdVbE1qSWxNMEVsTjBJbE1qSnlZVzVrYjIxTWFXNWxRMjlzYjNJbE1qSWxNMEVsTWpJbE1qTkZNVUk1UWprbE1qSWxOMFFsTjBRbE1rTWxOMElsTWpKd1lYSmxiblFsTWpJbE0wRWxNakp5YjI5MEpUSXlKVEpESlRJeVkyaHBiR1J5Wlc0bE1qSWxNMEVsTlVJbE5VUWxNa01sTWpKcFpDVXlNaVV6UVNVeU1tRmhObVl4T0RRNFpXVXdOeVV5TWlVeVF5VXlNblJwZEd4bEpUSXlKVE5CSlRJeUpVVTJKVGs0SlVGR0pVVTJKVGsySlVJd0pVVTJKVGszSlVJMkpVVTBKVUpDSlVFekpVVTFKVGcxSlRsQkpVVTNKVGxCSlRnMEpVVTFKVUpDSlVKQkpVVTRKVUZGSlVKRkpVVTNKVGxCSlRnMEpVVTJKVGc0SlRrNEpVVTNKVGsxSlVFMUpVVTJKVGsySlVJNUpVVTVKVGt5SlRnNEpUSXlKVEpESlRJeVkyRnNiRzkxZENVeU1pVXpRU1UxUWlVMVJDVXlReVV5TW1OMWMzUnZiVmRwWkhSb0pUSXlKVE5CTWpZd0xqZ2xNa01sTWpKemRIbHNaU1V5TWlVelFTVTNRaVV5TW1admJuUXRabUZ0YVd4NUpUSXlKVE5CSlRJeUpVVTFKVUZGSlRoQ0pVVTBKVUpFSlRrekpUSXlKVEpESlRJeVptOXVkQzF6YVhwbEpUSXlKVE5CSlRJeU1qaHdlQ1V5TWlVM1JDVXlReVV5TW14cGJtVlRkSGxzWlNVeU1pVXpRU1UzUWlVeU1uSmhibVJ2YlV4cGJtVkRiMnh2Y2lVeU1pVXpRU1V5TWlVeU0wVXhSRGREUWlVeU1pVTNSQ1UzUkNVeVF5VTNRaVV5TW5CaGNtVnVkQ1V5TWlVelFTVXlNbkp2YjNRbE1qSWxNa01sTWpKamFHbHNaSEpsYmlVeU1pVXpRU1UxUWlVMVJDVXlReVV5TW1sa0pUSXlKVE5CSlRJeU1qVmxZekptTmpBM1ltRXdKVEl5SlRKREpUSXlkR2wwYkdVbE1qSWxNMEVsTWpJbFJUWWxRamNsUWpFbFJUVWxPRU1sT1RZbFJUUWxRa0VsT0RZbFJUVWxRVVlsUWprbFJUY2xRVVVsUVRFbFJUVWxPRFVsT1VFbFJUWWxRaklsUWtJbFJUVWxPRFVsT1VFbFJUY2xPVUVsT0RRbFJUZ2xRVGNsT0RRbFJUVWxRa1VsT0VJbFJUWWxPREFsUVRjbFJUZ2xRVVVsUVRRbFJUZ2xRVVlsT0RZbE1qSWxNa01sTWpKallXeHNiM1YwSlRJeUpUTkJKVFZDSlRWRUpUSkRKVEl5YkdsdVpWTjBlV3hsSlRJeUpUTkJKVGRDSlRJeWNtRnVaRzl0VEdsdVpVTnZiRzl5SlRJeUpUTkJKVEl5SlRJelEwRkVOMFV6SlRJeUpUZEVKVEpESlRJeWMzUjViR1VsTWpJbE0wRWxOMElsTWpKbWIyNTBMV1poYldsc2VTVXlNaVV6UVNVeU1pVkZOU1ZCUlNVNFFpVkZOQ1ZDUkNVNU15VXlNaVV5UXlVeU1tWnZiblF0YzJsNlpTVXlNaVV6UVNVeU1qSTRjSGdsTWpJbE4wUWxNa01sTWpKamRYTjBiMjFYYVdSMGFDVXlNaVV6UVRJNE55NDRKVGRFSlRKREpUZENKVEl5Y0dGeVpXNTBKVEl5SlROQkpUSXljbTl2ZENVeU1pVXlReVV5TW1Ob2FXeGtjbVZ1SlRJeUpUTkJKVFZDSlRWRUpUSkRKVEl5YVdRbE1qSWxNMEVsTWpKbFpHWTBZMk5qTlRkalpqRWxNaklsTWtNbE1qSjBhWFJzWlNVeU1pVXpRU1V5TWlWRk5pVTRPQ1U1TUNWRk5DVkNPQ1ZDUVNWRk5DVkNRaVZCTlNWRk5DVkNPQ1ZCUkNWRk5TVTVRaVZDUkNWRk5TVTROU1ZDTVNWRk5DVkNRU1ZCTnlWRk5TVTROU1U1UVNWRk5DVkNPU1U0UWlWRk5pVkNNaVZDUWlWRk5TVkNReVU1TlNWRk9TVkJNaVU0TmlWRk5DVkNPQ1ZCUkNWRk5TVTVRaVZDUkNWRk5DVkNPU1U0UWlWRk5pVkNNaVZDUWlWRk55VTVRU1U0TkNWRk55VTRRaVZCUXlWRk55VTRPU1ZDT1NWRk5TVkJSaVU0TmlWRk55VkJNQ1U0TVNVeU1pVXlReVV5TW1OaGJHeHZkWFFsTWpJbE0wRWxOVUlsTlVRbE1rTWxNakpzYVc1bFUzUjViR1VsTWpJbE0wRWxOMElsTWpKeVlXNWtiMjFNYVc1bFEyOXNiM0lsTWpJbE0wRWxNaklsTWpORU5VVXhSRGNsTWpJbE4wUWxNa01sTWpKemRIbHNaU1V5TWlVelFTVTNRaVV5TW1admJuUXRabUZ0YVd4NUpUSXlKVE5CSlRJeUpVVTFKVUZGSlRoQ0pVVTBKVUpFSlRrekpUSXlKVEpESlRJeVptOXVkQzF6YVhwbEpUSXlKVE5CSlRJeU1qaHdlQ1V5TWlVM1JDVXlReVV5TW1OMWMzUnZiVmRwWkhSb0pUSXlKVE5CTXpVM0xqYzVPVGs1T1RrNU9UazVPVGsxSlRkRUpUVkVKVEpESlRJeWNtOXZkQ1V5TWlVelFYUnlkV1VsTWtNbE1qSmliM1Z1WkdGeWFXVnpKVEl5SlROQkpUVkNKVFZFSlRKREpUSXlkR2hsYldVbE1qSWxNMEVsTWpJbE4wSWxOVU1sTWpKaVlXTnJaM0p2ZFc1a0pUVkRKVEl5SlROQkpUVkRKVEl5SlRJelptWm1abVptSlRWREpUSXlKVEpESlRWREpUSXlkbVZ5YzJsdmJpVTFReVV5TWlVelFTVTFReVV5TW5ZMkxqRXVNU1UxUXlVeU1pVXlReVUxUXlVeU1tTnZiVzF2YmlVMVF5VXlNaVV6UVNVM1FpVTFReVV5TW1KdmJHUWxOVU1sTWpJbE0wRm1ZV3h6WlNVeVF5VTFReVV5TW1sMFlXeHBZeVUxUXlVeU1pVXpRV1poYkhObEpUSkRKVFZESlRJeWRHVjRkRUZzYVdkdUpUVkRKVEl5SlROQkpUVkRKVEl5YkdWbWRDVTFReVV5TWlVM1JDVXlReVUxUXlVeU1tTnZibTVsWTNScGIyNVRkSGxzWlNVMVF5VXlNaVV6UVNVM1FpVTFReVV5TW14cGJtVlhhV1IwYUNVMVF5VXlNaVV6UVRJbE1rTWxOVU1sTWpKc2FXNWxRMjlzYjNJbE5VTWxNaklsTTBFbE5VTWxNaklsTWpNeU9EUkdOemdsTlVNbE1qSWxNa01sTlVNbE1qSnNhVzVsVkhsd1pTVTFReVV5TWlVelFTVTFReVV5TW1SaGMyaGxaQ1UxUXlVeU1pVTNSQ1V5UXlVMVF5VXlNbk4xYlcxaGNubFViM0JwWXlVMVF5VXlNaVV6UVNVM1FpVTFReVV5TW1admJuUXRjMmw2WlNVMVF5VXlNaVV6UVNVMVF5VXlNakUwY0hnbE5VTWxNaklsTWtNbE5VTWxNakp6ZFcxdFlYSjVUR2x1WlVOdmJHOXlKVFZESlRJeUpUTkJKVFZESlRJeUpUSXpNamcwUmpjNEpUVkRKVEl5SlRKREpUVkRKVEl5YzNWdGJXRnllVXhwYm1WWGFXUjBhQ1UxUXlVeU1pVXpRVElsTWtNbE5VTWxNakp6ZFcxdFlYSjVUR2x1WlZSNWNHVWxOVU1sTWpJbE0wRWxOVU1sTWpKamRYSjJaVjlqYjIxd2JHVjRKVFZESlRJeUpUZEVKVEpESlRWREpUSXlZbTkxYm1SaGNubFRkSGxzWlNVMVF5VXlNaVV6UVNVM1FpVTFReVV5TW14cGJtVkRiMnh2Y2lVMVF5VXlNaVV6UVNVMVF5VXlNaVV5TXpJNE5FWTNPQ1UxUXlVeU1pVXlReVUxUXlVeU1teHBibVZYYVdSMGFDVTFReVV5TWlVelFUSWxNa01sTlVNbE1qSnNhVzVsVkhsd1pTVTFReVV5TWlVelFUSWxNa01sTlVNbE1qSmtZWE5vWVhKeVlYa2xOVU1sTWpJbE0wRWxOVU1sTWpJMkpUSkRNeVUxUXlVeU1pVXlReVUxUXlVeU1tWnBiR3dsTlVNbE1qSWxNMEVsTlVNbE1qSWxNak15T0RSR056Z2xOVU1sTWpJbE1rTWxOVU1sTWpKdmNHRmphWFI1SlRWREpUSXlKVE5CSlRWREpUSXlNQzR4SlRWREpUSXlKVGRFSlRKREpUVkRKVEl5WTJWdWRHVnlWRzl3YVdNbE5VTWxNaklsTTBFbE4wSWxOVU1sTWpKbWIyNTBMWE5wZW1VbE5VTWxNaklsTTBFek1DVXlReVUxUXlVeU1teHBibVZUZEhsc1pTVTFReVV5TWlVelFTVTNRaVUxUXlVeU1teHBibVZVZVhCbEpUVkRKVEl5SlROQkpUVkRKVEl5WTNWeWRtVWxOVU1sTWpJbE1rTWxOVU1sTWpKc2FXNWxWMmxrZEdnbE5VTWxNaklsTTBFekpUZEVKVEpESlRWREpUSXljMmhoY0dVbE5VTWxNaklsTTBFbE5VTWxNakp5WVdScFlXNXpVbVZqZEdGdVoyeGxKVFZESlRJeUpUSkRKVFZESlRJeVltRmphMmR5YjNWdVpDVTFReVV5TWlVelFTVTFReVV5TWlVeU16STRORVkzT0NVMVF5VXlNaVV5UXlVMVF5VXlNbUp2Y21SbGNpMWpiMnh2Y2lVMVF5VXlNaVV6UVNVMVF5VXlNaVV5TXpJNE5FWTNPQ1UxUXlVeU1pVXlReVUxUXlVeU1tWnZiblF0ZDJWcFoyaDBKVFZESlRJeUpUTkJKVFZESlRJeVltOXNaQ1UxUXlVeU1pVTNSQ1V5UXlVMVF5VXlNbk5sWTFSdmNHbGpKVFZESlRJeUpUTkJKVGRDSlRWREpUSXlabTl1ZEMxemFYcGxKVFZESlRJeUpUTkJNVGdsTWtNbE5VTWxNakpzYVc1bFUzUjViR1VsTlVNbE1qSWxNMEVsTjBJbE5VTWxNakpzYVc1bFZIbHdaU1UxUXlVeU1pVXpRU1UxUXlVeU1uSnZkVzVrUW5KdmEyVnVKVFZESlRJeUpUSkRKVFZESlRJeWJHbHVaVmRwWkhSb0pUVkRKVEl5SlROQk1pVTNSQ1V5UXlVMVF5VXlNbk5vWVhCbEpUVkRKVEl5SlROQkpUVkRKVEl5Y21Ga2FXRnVjMUpsWTNSaGJtZHNaU1UxUXlVeU1pVXlReVUxUXlVeU1tSmhZMnRuY205MWJtUWxOVU1sTWpJbE0wRWxOVU1sTWpKaGRYUnZRMjlzYjNJbE5VTWxNaklsTWtNbE5VTWxNakppYjNKa1pYSXRZMjlzYjNJbE5VTWxNaklsTTBFbE5VTWxNakpoZFhSdlEyOXNiM0lsTlVNbE1qSWxOMFFsTWtNbE5VTWxNakpqYUdsc1pGUnZjR2xqSlRWREpUSXlKVE5CSlRkQ0pUVkRKVEl5Wm05dWRDMXphWHBsSlRWREpUSXlKVE5CTVRRbE1rTWxOVU1sTWpKc2FXNWxVM1I1YkdVbE5VTWxNaklsTTBFbE4wSWxOVU1sTWpKc2FXNWxWSGx3WlNVMVF5VXlNaVV6UVNVMVF5VXlNbkp2ZFc1a1FuSnZhMlZ1SlRWREpUSXlKVEpESlRWREpUSXliR2x1WlZkcFpIUm9KVFZESlRJeUpUTkJNaVUzUkNVeVF5VTFReVV5TW5Ob1lYQmxKVFZESlRJeUpUTkJKVFZESlRJeWRXNWtaWEpzYVc1bEpUVkRKVEl5SlRKREpUVkRKVEl5WW05eVpHVnlMWGRwWkhSb0pUVkRKVEl5SlROQk1pVXlReVUxUXlVeU1tSnZjbVJsY2kxamIyeHZjaVUxUXlVeU1pVXpRU1UxUXlVeU1tRjFkRzlEYjJ4dmNpVTFReVV5TWlVeVF5VTFReVV5TW1Ob2FXeGtRbWRQY0dGamFYUjVKVFZESlRJeUpUTkJKVFZESlRJeU1DNHpKVFZESlRJeUpUSkRKVFZESlRJeVlXNTBhV05wY0dGMFpVSmhZMnRuY205MWJtUWxOVU1sTWpJbE0wRWxOVU1sTWpKaGRYUnZRMjlzYjNJbE5VTWxNaklsTjBRbE1rTWxOVU1sTWpKM01TVTFReVV5TWlVelFURWxNa01sTlVNbE1qSjNNaVUxUXlVeU1pVXpRVEV5SlRKREpUVkRKVEl5WVhWMGIwTnZiRzl5SlRWREpUSXlKVE5CZEhKMVpTVXlReVUxUXlVeU1tTnZiRzl5VEdsemRDVTFReVV5TWlVelFTVTFRaVUxUXlVeU1pVXlNMFV4UWpsQ09TVTFReVV5TWlVeVF5VTFReVV5TWlVeU0wVXhSRGREUWlVMVF5VXlNaVV5UXlVMVF5VXlNaVV5TTBOQlJEZEZNeVUxUXlVeU1pVXlReVUxUXlVeU1pVXlNMFExUlRGRU55VTFReVV5TWlVMVJDVXlReVUxUXlVeU1uTnJaV3hsZEc5dVNXUWxOVU1sTWpJbE0wRWxOVU1sTWpKdGFXNWtiV0Z3WDJOMWNuWmxYMmR5WldWdUxXUmxabUYxYkhRbE5VTWxNaklsTWtNbE5VTWxNakpqYjJ4dmNrTmhjbVJKWkNVMVF5VXlNaVV6UVNVMVF5VXlNbk52Wm5RdGNtaDViV1VsTlVNbE1qSWxNa01sTlVNbE1qSmpiMnh2Y2sxcGJtOXlTV1FsTlVNbE1qSWxNMEVsTlVNbE1qSnRhVzVrTFhOMGVXeGxNU1UxUXlVeU1pVTNSQ1V5TWlVeVF5VXlNbWxrSlRJeUpUTkJKVEl5Y205dmRDVXlNaVV5UXlVeU1uUnBkR3hsSlRJeUpUTkJKVEl5SlVVeUpUZ3dKVGxESlVVMUpUbEVKVGxCSlVVMkpUaERKVGd4SlVVMUpUZzFKVUU0SlVVNUpUbEVKVUV5SlVVMEpVSkNKVGhGSlVVMEpVSTRKVUUxSlVVMkpVSXlKVUpDSlVVMUpUZzFKVGxCSlVVeUpUZ3dKVGxFSlRJeUpUSkRKVEl5ZG1WeWMybHZiaVV5TWlVelFUQWxNa01sTWpKemRISjFZM1IxY21VbE1qSWxNMEVsTWpKdGFXNWtYMjl5WnlVeU1pVXlReVV5TW5OMWJXMWhjbWxsY3lVeU1pVXpRU1UxUWlVMVJDVXlReVV5TW1aeVpXVkRhR2xzWkhKbGJpVXlNaVV6UVNVMVFpVTFSQ1V5UXlVeU1uUmxlSFJCZFhSdlYzSmhjRmRwWkhSb0pUSXlKVE5CT1RBd0pUSkRKVEl5WkdGMFlTVXlNaVV6UVNVM1FpVXlNbkpwWjJoMExXTnZiblJsYm5RdGFXNWtaWGdsTWpJbE0wRTBKVGRFSlRKREpUSXlaV1JwZEc5eVZtVnljMmx2YmlVeU1pVXpRU1V5TWxZeUpUSXlKVEpESlRJeVkyOXRiV1Z1ZEhNbE1qSWxNMEVsTlVJbE5VUWxNa01sTWpKallXeHNiM1YwSlRJeUpUTkJKVFZDSlRWRUpUSkRKVEl5YzJodmQxZGhkR1Z5YldGeWF5VXlNaVV6UVdaaGJITmxKVEpESlRJeWRHOWtiMHhwYzNRbE1qSWxNMEVsTjBJbE4wUWxNa01sTWpKcGMwSmhZMnRuY205MWJtUWxNaklsTTBGMGNuVmxKVEpESlRJeWMzUjViR1VsTWpJbE0wRWxOMElsTWpKbWIyNTBMV1poYldsc2VTVXlNaVV6UVNVeU1pVkZOU1ZCUlNVNFFpVkZOQ1ZDUkNVNU15VXlNaVUzUkNVeVF5VXlNbXhwYm1WVGRIbHNaU1V5TWlVelFTVTNRaVUzUkNVM1JBPT0iLAoJIkZpbGVJZCIgOiAiZTFmZTNlODQtOGJkZi00MDM0LThkYjktODAwNDFkM2YwMjEzIgp9Cg=="/>
    </extobj>
    <extobj name="E657119C-6982-421D-8BA7-E74DEB70A7D9-2">
      <extobjdata type="E657119C-6982-421D-8BA7-E74DEB70A7D9" data="ewoJIkNhdGVnb3J5IiA6ICJtaW5kX2ZyZWUiLAoJIkRlZmluaXRpb24iIDogIkpUZENKVEl5ZDJGMFpYSnRZWEpySlRJeUpUTkJKVEl5SlRJeUpUSkRKVEl5WTJocGJHUnlaVzRsTWpJbE0wRWxOVUlsTjBJbE1qSndZWEpsYm5RbE1qSWxNMEVsTWpKeWIyOTBKVEl5SlRKREpUSXlZMmhwYkdSeVpXNGxNaklsTTBFbE5VSWxOVVFsTWtNbE1qSnBaQ1V5TWlVelFTVXlNbVF3T0RCaU56STBaRGxpTXlVeU1pVXlReVV5TW5ScGRHeGxKVEl5SlROQkpUSXlKVVUySlRrNEpVRkdKVVUwSlVJNEpUZ3dKVVUwSlVJNEpVRkJKVVUxSlVFMEpVRTNKVVUxSlRnMUpUbEJKVEl5SlRKREpUSXlZMkZzYkc5MWRDVXlNaVV6UVNVMVFpVTFSQ1V5UXlVeU1teHBibVZUZEhsc1pTVXlNaVV6UVNVM1FpVXlNbkpoYm1SdmJVeHBibVZEYjJ4dmNpVXlNaVV6UVNVeU1pVXlNemN5T1VJNFJDVXlNaVUzUkNVeVF5VXlNbk4wZVd4bEpUSXlKVE5CSlRkQ0pUSXlabTl1ZEMxbVlXMXBiSGtsTWpJbE0wRWxNaklsUlRVbFFVVWxPRUlsUlRRbFFrUWxPVE1sTWpJbE1rTWxNakptYjI1MExYTnBlbVVsTWpJbE0wRWxNakl5T0hCNEpUSXlKVGRFSlRkRUpUSkRKVGRDSlRJeWNHRnlaVzUwSlRJeUpUTkJKVEl5Y205dmRDVXlNaVV5UXlVeU1tTm9hV3hrY21WdUpUSXlKVE5CSlRWQ0pUVkVKVEpESlRJeWFXUWxNaklsTTBFbE1qSXlOV1ZqTW1ZMk1EZGlZVEFsTWpJbE1rTWxNakowYVhSc1pTVXlNaVV6UVNVeU1pVkZPU1ZCTWlVNE5pVkZOU1ZCUmlWQ1F5VkZOeVU1UVNVNE5DVkZOaVU1T0NWQlJpVkZOQ1ZDT0NVNE1DVkZOQ1ZDT0NWQlFTVkZOU1ZCTkNWQk55VkZOU1U1UWlWQ1JDVXlNaVV5UXlVeU1tTmhiR3h2ZFhRbE1qSWxNMEVsTlVJbE5VUWxNa01sTWpKc2FXNWxVM1I1YkdVbE1qSWxNMEVsTjBJbE1qSnlZVzVrYjIxTWFXNWxRMjlzYjNJbE1qSWxNMEVsTWpJbE1qTkZSVVEwT0RRbE1qSWxOMFFsTWtNbE1qSnpkSGxzWlNVeU1pVXpRU1UzUWlVeU1tWnZiblF0Wm1GdGFXeDVKVEl5SlROQkpUSXlKVVUxSlVGRkpUaENKVVUwSlVKRUpUa3pKVEl5SlRKREpUSXlabTl1ZEMxemFYcGxKVEl5SlROQkpUSXlNamh3ZUNVeU1pVTNSQ1UzUkNVeVF5VTNRaVV5TW1Ob2FXeGtjbVZ1SlRJeUpUTkJKVFZDSlRWRUpUSkRKVEl5YVdRbE1qSWxNMEVsTWpKaU1XWTROVGt6WVMxaVptRmlMVFE0TTJFdFlUVTNZeTFpTjJGaU1EZzJZVEkyTjJJbE1qSWxNa01sTWpKMGFYUnNaU1V5TWlVelFTVXlNaVZGT0NWQ1JpVTVRaVZGT0NWQk1TVTRReVZGTnlVNVFTVTROQ1ZGTmlVNU9DVkJSaVZGTkNWQ1F5VTVSaVZGTlNWQk5DVkJOeVZGTnlVNVFTVTROQ1ZGTkNWQ1FTVTRRaVZGTkNWQ09DVTVRU1V5TWlVeVF5VXlNbkJoY21WdWRDVXlNaVV6UVNVeU1uSnZiM1FsTWpJbE1rTWxNakpqWVd4c2IzVjBKVEl5SlROQkpUVkNKVFZFSlRKREpUSXliR2x1WlZOMGVXeGxKVEl5SlROQkpUZENKVEl5Y21GdVpHOXRUR2x1WlVOdmJHOXlKVEl5SlROQkpUSXlKVEl6UlRFNU9EY3pKVEl5SlRkRUpUSkRKVEl5YzNSNWJHVWxNaklsTTBFbE4wSWxNakptYjI1MExXWmhiV2xzZVNVeU1pVXpRU1V5TWlWRk5TVkJSU1U0UWlWRk5DVkNSQ1U1TXlVeU1pVXlReVV5TW1admJuUXRjMmw2WlNVeU1pVXpRU1V5TWpJNGNIZ2xNaklsTjBRbE4wUWxOVVFsTWtNbE1qSnliMjkwSlRJeUpUTkJkSEoxWlNVeVF5VXlNbUp2ZFc1a1lYSnBaWE1sTWpJbE0wRWxOVUlsTlVRbE1rTWxNakowYUdWdFpTVXlNaVV6UVNVeU1pVTNRaVUxUXlVeU1tSmhZMnRuY205MWJtUWxOVU1sTWpJbE0wRWxOVU1sTWpJbE1qTm1abVptWm1ZbE5VTWxNaklsTWtNbE5VTWxNakoyWlhKemFXOXVKVFZESlRJeUpUTkJKVFZESlRJeWRqWXVNUzR4SlRWREpUSXlKVEpESlRWREpUSXlZMjl0Ylc5dUpUVkRKVEl5SlROQkpUZENKVFZESlRJeVltOXNaQ1UxUXlVeU1pVXpRV1poYkhObEpUSkRKVFZESlRJeWFYUmhiR2xqSlRWREpUSXlKVE5CWm1Gc2MyVWxNa01sTlVNbE1qSjBaWGgwUVd4cFoyNGxOVU1sTWpJbE0wRWxOVU1sTWpKc1pXWjBKVFZESlRJeUpUZEVKVEpESlRWREpUSXlZMjl1Ym1WamRHbHZibE4wZVd4bEpUVkRKVEl5SlROQkpUZENKVFZESlRJeWJHbHVaVmRwWkhSb0pUVkRKVEl5SlROQk1pVXlReVUxUXlVeU1teHBibVZEYjJ4dmNpVTFReVV5TWlVelFTVTFReVV5TWlVeU0wTTNOalUwUlNVMVF5VXlNaVV5UXlVMVF5VXlNbXhwYm1WVWVYQmxKVFZESlRJeUpUTkJKVFZESlRJeVpHRnphR1ZrSlRWREpUSXlKVGRFSlRKREpUVkRKVEl5YzNWdGJXRnllVlJ2Y0dsakpUVkRKVEl5SlROQkpUZENKVFZESlRJeVptOXVkQzF6YVhwbEpUVkRKVEl5SlROQkpUVkRKVEl5TVRSd2VDVTFReVV5TWlVeVF5VTFReVV5TW5OMWJXMWhjbmxNYVc1bFEyOXNiM0lsTlVNbE1qSWxNMEVsTlVNbE1qSWxNak5ETnpZMU5FVWxOVU1sTWpJbE1rTWxOVU1sTWpKemRXMXRZWEo1VEdsdVpWZHBaSFJvSlRWREpUSXlKVE5CTWlVeVF5VTFReVV5TW5OMWJXMWhjbmxNYVc1bFZIbHdaU1UxUXlVeU1pVXpRU1UxUXlVeU1tTjFjblpsWDJOdmJYQnNaWGdsTlVNbE1qSWxOMFFsTWtNbE5VTWxNakppYjNWdVpHRnllVk4wZVd4bEpUVkRKVEl5SlROQkpUZENKVFZESlRJeWJHbHVaVU52Ykc5eUpUVkRKVEl5SlROQkpUVkRKVEl5SlRJelF6YzJOVFJGSlRWREpUSXlKVEpESlRWREpUSXliR2x1WlZkcFpIUm9KVFZESlRJeUpUTkJNaVV5UXlVMVF5VXlNbXhwYm1WVWVYQmxKVFZESlRJeUpUTkJNaVV5UXlVMVF5VXlNbVJoYzJoaGNuSmhlU1UxUXlVeU1pVXpRU1UxUXlVeU1qWWxNa016SlRWREpUSXlKVEpESlRWREpUSXlabWxzYkNVMVF5VXlNaVV6UVNVMVF5VXlNaVV5TTBNM05qVTBSU1UxUXlVeU1pVXlReVUxUXlVeU1tOXdZV05wZEhrbE5VTWxNaklsTTBFbE5VTWxNakl3TGpFbE5VTWxNaklsTjBRbE1rTWxOVU1sTWpKalpXNTBaWEpVYjNCcFl5VTFReVV5TWlVelFTVTNRaVUxUXlVeU1tWnZiblF0YzJsNlpTVTFReVV5TWlVelFUTXdKVEpESlRWREpUSXliR2x1WlZOMGVXeGxKVFZESlRJeUpUTkJKVGRDSlRWREpUSXliR2x1WlZSNWNHVWxOVU1sTWpJbE0wRWxOVU1sTWpKamRYSjJaU1UxUXlVeU1pVXlReVUxUXlVeU1teHBibVZYYVdSMGFDVTFReVV5TWlVelFUTWxOMFFsTWtNbE5VTWxNakp6YUdGd1pTVTFReVV5TWlVelFTVTFReVV5TW5KaFpHbGhibk5TWldOMFlXNW5iR1VsTlVNbE1qSWxNa01sTlVNbE1qSmlZV05yWjNKdmRXNWtKVFZESlRJeUpUTkJKVFZESlRJeUpUSXpRemMyTlRSRkpUVkRKVEl5SlRKREpUVkRKVEl5WW05eVpHVnlMV052Ykc5eUpUVkRKVEl5SlROQkpUVkRKVEl5SlRJelF6YzJOVFJGSlRWREpUSXlKVEpESlRWREpUSXlabTl1ZEMxM1pXbG5hSFFsTlVNbE1qSWxNMEVsTlVNbE1qSmliMnhrSlRWREpUSXlKVGRFSlRKREpUVkRKVEl5YzJWalZHOXdhV01sTlVNbE1qSWxNMEVsTjBJbE5VTWxNakptYjI1MExYTnBlbVVsTlVNbE1qSWxNMEV4T0NVeVF5VTFReVV5TW14cGJtVlRkSGxzWlNVMVF5VXlNaVV6UVNVM1FpVTFReVV5TW14cGJtVlVlWEJsSlRWREpUSXlKVE5CSlRWREpUSXljbTkxYm1SQ2NtOXJaVzRsTlVNbE1qSWxNa01sTlVNbE1qSnNhVzVsVjJsa2RHZ2xOVU1sTWpJbE0wRXlKVGRFSlRKREpUVkRKVEl5YzJoaGNHVWxOVU1sTWpJbE0wRWxOVU1sTWpKeVlXUnBZVzV6VW1WamRHRnVaMnhsSlRWREpUSXlKVEpESlRWREpUSXlZbUZqYTJkeWIzVnVaQ1UxUXlVeU1pVXpRU1UxUXlVeU1tRjFkRzlEYjJ4dmNpVTFReVV5TWlVeVF5VTFReVV5TW1KdmNtUmxjaTFqYjJ4dmNpVTFReVV5TWlVelFTVTFReVV5TW1GMWRHOURiMnh2Y2lVMVF5VXlNaVUzUkNVeVF5VTFReVV5TW1Ob2FXeGtWRzl3YVdNbE5VTWxNaklsTTBFbE4wSWxOVU1sTWpKbWIyNTBMWE5wZW1VbE5VTWxNaklsTTBFeE5DVXlReVUxUXlVeU1teHBibVZUZEhsc1pTVTFReVV5TWlVelFTVTNRaVUxUXlVeU1teHBibVZVZVhCbEpUVkRKVEl5SlROQkpUVkRKVEl5Y205MWJtUkNjbTlyWlc0bE5VTWxNaklsTWtNbE5VTWxNakpzYVc1bFYybGtkR2dsTlVNbE1qSWxNMEV5SlRkRUpUSkRKVFZESlRJeWMyaGhjR1VsTlVNbE1qSWxNMEVsTlVNbE1qSjFibVJsY214cGJtVWxOVU1sTWpJbE1rTWxOVU1sTWpKaWIzSmtaWEl0ZDJsa2RHZ2xOVU1sTWpJbE0wRXlKVEpESlRWREpUSXlZbTl5WkdWeUxXTnZiRzl5SlRWREpUSXlKVE5CSlRWREpUSXlZWFYwYjBOdmJHOXlKVFZESlRJeUpUSkRKVFZESlRJeVkyaHBiR1JDWjA5d1lXTnBkSGtsTlVNbE1qSWxNMEVsTlVNbE1qSXdMakUySlRWREpUSXlKVEpESlRWREpUSXlZVzUwYVdOcGNHRjBaVUpoWTJ0bmNtOTFibVFsTlVNbE1qSWxNMEVsTlVNbE1qSmhkWFJ2UTI5c2IzSWxOVU1sTWpJbE4wUWxNa01sTlVNbE1qSjNNU1UxUXlVeU1pVXpRVEVsTWtNbE5VTWxNakozTWlVMVF5VXlNaVV6UVRFeUpUSkRKVFZESlRJeVlYVjBiME52Ykc5eUpUVkRKVEl5SlROQmRISjFaU1V5UXlVMVF5VXlNbU52Ykc5eVRHbHpkQ1UxUXlVeU1pVXpRU1UxUWlVMVF5VXlNaVV5TXpjeU9VSTRSQ1UxUXlVeU1pVXlReVUxUXlVeU1pVXlNMFZGUkRRNE5DVTFReVV5TWlVeVF5VTFReVV5TWlVeU0wVXhPVGczTXlVMVF5VXlNaVV5UXlVMVF5VXlNaVV5TTBSR1JUaEVOeVUxUXlVeU1pVTFSQ1V5UXlVMVF5VXlNbk5yWld4bGRHOXVTV1FsTlVNbE1qSWxNMEVsTlVNbE1qSnRhVzVrYldGd1gyTjFjblpsWDJkeVpXVnVMV1JsWm1GMWJIUWxOVU1sTWpJbE1rTWxOVU1sTWpKamIyeHZja05oY21SSlpDVTFReVV5TWlVelFTVTFReVV5TW5ONWMzUmxiU1UxUXlVeU1pVXlReVUxUXlVeU1tTnZiRzl5VFdsdWIzSkpaQ1UxUXlVeU1pVXpRU1UxUXlVeU1tMXBibVF0YzNSNWJHVXhKVFZESlRJeUpUZEVKVEl5SlRKREpUSXlhV1FsTWpJbE0wRWxNakp5YjI5MEpUSXlKVEpESlRJeWRHbDBiR1VsTWpJbE0wRWxNaklsUlRZbE9EZ2xPVEVsUlRRbFFrSWxRVU1sUlRVbE9EVWxPVUVsTWpJbE1rTWxNakoyWlhKemFXOXVKVEl5SlROQk1DVXlReVV5TW5OMGNuVmpkSFZ5WlNVeU1pVXpRU1V5TW0xcGJtUmZiM0puSlRJeUpUSkRKVEl5YzNWdGJXRnlhV1Z6SlRJeUpUTkJKVFZDSlRkQ0pUSXljR0Z5Wlc1MEpUSXlKVE5CSlRJeWNtOXZkQ1V5TWlVeVF5VXlNbkpoYm1kbEpUSXlKVE5CSlRJeU1DVXlReklsTWpJbE1rTWxNakpqYUdsc1pISmxiaVV5TWlVelFTVTFRaVUxUkNVeVF5VXlNbWxrSlRJeUpUTkJKVEl5T0dWa1pHUXlORGN0TVRGak5pMDBZVEk0TFRrd016Z3RPR1UwTWpWaE1qWXlZelJrSlRJeUpUSkRKVEl5ZEdsMGJHVWxNaklsTTBFbE1qSWxSVGdsUVRZbE9ERWxSVFVsT1RZbE9EUWxSVFFsUWtFbE9FVWxSVGdsUWtZbE9UQWxSVGNsT1RRbFFUZ2xSVFlsT0RnbE9UZ2xSVGNsT1RVbFFUVWxSVFlsT0RBbE9VUWxSVGNsUWtJbFFqUWxSVVlsUWtNbE9FTWxSVFFsUWtJbE9FVWxSVFlsT0RnbE9UZ2xSVGNsT1RVbFFUVWxSVFFsUWpnbE9FRWxSVGNsT1VNbE9FSWxSVGtsT1RjbFFVVWxSVGtsUVRJbE9UZ2xSVE1sT0RBbE9ERWxSVFlsT0RNbFFqTWxSVGtsT1RjbFFVVWxSVGtsUVRJbE9UZ2xNaklsTWtNbE1qSnpkVzF0WVhKNUpUSXlKVE5CZEhKMVpTVXlReVV5TW1OaGJHeHZkWFFsTWpJbE0wRWxOVUlsTlVRbE1rTWxNakp6ZEhsc1pTVXlNaVV6UVNVM1FpVXlNbVp2Ym5RdFptRnRhV3g1SlRJeUpUTkJKVEl5SlVVMUpVRkZKVGhDSlVVMEpVSkVKVGt6SlRJeUpUSkRKVEl5Wm05dWRDMXphWHBsSlRJeUpUTkJKVEl5TWpod2VDVXlNaVUzUkNVeVF5VXlNbXhwYm1WVGRIbHNaU1V5TWlVelFTVTNRaVUzUkNVM1JDVTFSQ1V5UXlVeU1tWnlaV1ZEYUdsc1pISmxiaVV5TWlVelFTVTFRaVUxUkNVeVF5VXlNblJsZUhSQmRYUnZWM0poY0ZkcFpIUm9KVEl5SlROQk9UQXdKVEpESlRJeVpHRjBZU1V5TWlVelFTVTNRaVV5TW5KcFoyaDBMV052Ym5SbGJuUXRhVzVrWlhnbE1qSWxNMEV5SlRkRUpUSkRKVEl5WldScGRHOXlWbVZ5YzJsdmJpVXlNaVV6UVNVeU1sWXlKVEl5SlRKREpUSXlZMjl0YldWdWRITWxNaklsTTBFbE5VSWxOVVFsTWtNbE1qSmpZV3hzYjNWMEpUSXlKVE5CSlRWQ0pUVkVKVEpESlRJeWMyaHZkMWRoZEdWeWJXRnlheVV5TWlVelFXWmhiSE5sSlRKREpUSXlkRzlrYjB4cGMzUWxNaklsTTBFbE4wSWxOMFFsTWtNbE1qSnBjMEpoWTJ0bmNtOTFibVFsTWpJbE0wRjBjblZsSlRKREpUSXljM1I1YkdVbE1qSWxNMEVsTjBJbE1qSm1iMjUwTFdaaGJXbHNlU1V5TWlVelFTVXlNaVZGTlNWQlJTVTRRaVZGTkNWQ1JDVTVNeVV5TWlVeVF5VXlNbVp2Ym5RdGMybDZaU1V5TWlVelFTVXlNakk0Y0hnbE1qSWxOMFFsTWtNbE1qSnNhVzVsVTNSNWJHVWxNaklsTTBFbE4wSWxOMFFsTjBRPSIsCgkiRmlsZUlkIiA6ICI0YWEwNDJiNy03ZjhiLTQ5ZGMtOTE5OS0wMWFjZjNmNDU5MWYiCn0K"/>
    </extobj>
    <extobj name="E657119C-6982-421D-8BA7-E74DEB70A7D9-3">
      <extobjdata type="E657119C-6982-421D-8BA7-E74DEB70A7D9" data="ewoJIkNhdGVnb3J5IiA6ICJtaW5kX2ZyZWUiLAoJIkRlZmluaXRpb24iIDogIkpUZENKVEl5ZDJGMFpYSnRZWEpySlRJeUpUTkJKVEl5SlRJeUpUSkRKVEl5WTJocGJHUnlaVzRsTWpJbE0wRWxOVUlsTjBJbE1qSndZWEpsYm5RbE1qSWxNMEVsTWpKeWIyOTBKVEl5SlRKREpUSXlZMmhwYkdSeVpXNGxNaklsTTBFbE5VSWxOVVFsTWtNbE1qSnBaQ1V5TWlVelFTVXlNamhpT1dVM1lURTRNREZtWVNVeU1pVXlReVV5TW5ScGRHeGxKVEl5SlROQkpUSXlKVVUxSlRnMUpVRTRKVVUxSlVJeEpUZ3dKVEl5SlRKREpUSXlZMkZzYkc5MWRDVXlNaVV6UVNVMVFpVTFSQ1V5UXlVeU1uTjBlV3hsSlRJeUpUTkJKVGRDSlRJeVltRmphMmR5YjNWdVpDMWpiMnh2Y2lVeU1pVXpRU1V5TWlVeU0yWm1ZMk01T1NVeU1pVXlReVV5TW1admJuUXRabUZ0YVd4NUpUSXlKVE5CSlRJeUpVVTFKVUZGSlRoQ0pVVTBKVUpFSlRrekpUSXlKVEpESlRJeVptOXVkQzF6YVhwbEpUSXlKVE5CSlRJeU1qaHdlQ1V5TWlVM1JDVXlReVV5TW14cGJtVlRkSGxzWlNVeU1pVXpRU1UzUWlVeU1uSmhibVJ2YlV4cGJtVkRiMnh2Y2lVeU1pVXpRU1V5TWlVeU16Y3lPVUk0UkNVeU1pVTNSQ1UzUkNVeVF5VTNRaVV5TW5CaGNtVnVkQ1V5TWlVelFTVXlNbkp2YjNRbE1qSWxNa01sTWpKamFHbHNaSEpsYmlVeU1pVXpRU1UxUWlVMVJDVXlReVV5TW1sa0pUSXlKVE5CSlRJeU5qZzBNREJqWWprMFlUQXdKVEl5SlRKREpUSXlkR2wwYkdVbE1qSWxNMEVsTWpJbFJUa2xPVFVsUWtZbFJUZ2xRa1lsT1VNbE1qSWxNa01sTWpKallXeHNiM1YwSlRJeUpUTkJKVFZDSlRWRUpUSkRKVEl5YzNSNWJHVWxNaklsTTBFbE4wSWxNakppWVdOclozSnZkVzVrTFdOdmJHOXlKVEl5SlROQkpUSXlKVEl6Wm1aall6azVKVEl5SlRKREpUSXlabTl1ZEMxbVlXMXBiSGtsTWpJbE0wRWxNaklsUlRVbFFVVWxPRUlsUlRRbFFrUWxPVE1sTWpJbE1rTWxNakptYjI1MExYTnBlbVVsTWpJbE0wRWxNakl5T0hCNEpUSXlKVGRFSlRKREpUSXliR2x1WlZOMGVXeGxKVEl5SlROQkpUZENKVEl5Y21GdVpHOXRUR2x1WlVOdmJHOXlKVEl5SlROQkpUSXlKVEl6UlVWRU5EZzBKVEl5SlRkRUpUZEVKVEpESlRkQ0pUSXljR0Z5Wlc1MEpUSXlKVE5CSlRJeWNtOXZkQ1V5TWlVeVF5VXlNbU5vYVd4a2NtVnVKVEl5SlROQkpUVkNKVFZFSlRKREpUSXlhV1FsTWpJbE0wRWxNakkxWVdSaFpUQXpObVZqWm1VbE1qSWxNa01sTWpKMGFYUnNaU1V5TWlVelFTVXlNaVZGTlNWQk5DVkJOeVZGTlNVNFFTVkNSaVV5TWlVeVF5VXlNbU5oYkd4dmRYUWxNaklsTTBFbE5VSWxOVVFsTWtNbE1qSnpkSGxzWlNVeU1pVXpRU1UzUWlVeU1tSmhZMnRuY205MWJtUXRZMjlzYjNJbE1qSWxNMEVsTWpJbE1qTm1abU5qT1RrbE1qSWxNa01sTWpKbWIyNTBMV1poYldsc2VTVXlNaVV6UVNVeU1pVkZOU1ZCUlNVNFFpVkZOQ1ZDUkNVNU15VXlNaVV5UXlVeU1tWnZiblF0YzJsNlpTVXlNaVV6UVNVeU1qSTRjSGdsTWpJbE4wUWxNa01sTWpKc2FXNWxVM1I1YkdVbE1qSWxNMEVsTjBJbE1qSnlZVzVrYjIxTWFXNWxRMjlzYjNJbE1qSWxNMEVsTWpJbE1qTkZNVGs0TnpNbE1qSWxOMFFsTjBRbE5VUWxNa01sTWpKeWIyOTBKVEl5SlROQmRISjFaU1V5UXlVeU1uUm9aVzFsSlRJeUpUTkJKVEl5SlRkQ0pUVkRKVEl5WW1GamEyZHliM1Z1WkNVMVF5VXlNaVV6UVNVMVF5VXlNaVV5TTJabVptWm1aaVUxUXlVeU1pVXlReVUxUXlVeU1uWmxjbk5wYjI0bE5VTWxNaklsTTBFbE5VTWxNakoyTmk0eExqRWxOVU1sTWpJbE1rTWxOVU1sTWpKamIyMXRiMjRsTlVNbE1qSWxNMEVsTjBJbE5VTWxNakppYjJ4a0pUVkRKVEl5SlROQlptRnNjMlVsTWtNbE5VTWxNakpwZEdGc2FXTWxOVU1sTWpJbE0wRm1ZV3h6WlNVeVF5VTFReVV5TW5SbGVIUkJiR2xuYmlVMVF5VXlNaVV6UVNVMVF5VXlNbXhsWm5RbE5VTWxNaklsTjBRbE1rTWxOVU1sTWpKamIyNXVaV04wYVc5dVUzUjViR1VsTlVNbE1qSWxNMEVsTjBJbE5VTWxNakpzYVc1bFYybGtkR2dsTlVNbE1qSWxNMEV5SlRKREpUVkRKVEl5YkdsdVpVTnZiRzl5SlRWREpUSXlKVE5CSlRWREpUSXlKVEl6UXpjMk5UUkZKVFZESlRJeUpUSkRKVFZESlRJeWJHbHVaVlI1Y0dVbE5VTWxNaklsTTBFbE5VTWxNakprWVhOb1pXUWxOVU1sTWpJbE4wUWxNa01sTlVNbE1qSnpkVzF0WVhKNVZHOXdhV01sTlVNbE1qSWxNMEVsTjBJbE5VTWxNakptYjI1MExYTnBlbVVsTlVNbE1qSWxNMEVsTlVNbE1qSXhOSEI0SlRWREpUSXlKVEpESlRWREpUSXljM1Z0YldGeWVVeHBibVZEYjJ4dmNpVTFReVV5TWlVelFTVTFReVV5TWlVeU0wTTNOalUwUlNVMVF5VXlNaVV5UXlVMVF5VXlNbk4xYlcxaGNubE1hVzVsVjJsa2RHZ2xOVU1sTWpJbE0wRXlKVEpESlRWREpUSXljM1Z0YldGeWVVeHBibVZVZVhCbEpUVkRKVEl5SlROQkpUVkRKVEl5WTNWeWRtVmZZMjl0Y0d4bGVDVTFReVV5TWlVM1JDVXlReVUxUXlVeU1tSnZkVzVrWVhKNVUzUjViR1VsTlVNbE1qSWxNMEVsTjBJbE5VTWxNakpzYVc1bFEyOXNiM0lsTlVNbE1qSWxNMEVsTlVNbE1qSWxNak5ETnpZMU5FVWxOVU1sTWpJbE1rTWxOVU1sTWpKc2FXNWxWMmxrZEdnbE5VTWxNaklsTTBFeUpUSkRKVFZESlRJeWJHbHVaVlI1Y0dVbE5VTWxNaklsTTBFeUpUSkRKVFZESlRJeVpHRnphR0Z5Y21GNUpUVkRKVEl5SlROQkpUVkRKVEl5TmlVeVF6TWxOVU1sTWpJbE1rTWxOVU1sTWpKbWFXeHNKVFZESlRJeUpUTkJKVFZESlRJeUpUSXpRemMyTlRSRkpUVkRKVEl5SlRKREpUVkRKVEl5YjNCaFkybDBlU1UxUXlVeU1pVXpRU1UxUXlVeU1qQXVNU1UxUXlVeU1pVTNSQ1V5UXlVMVF5VXlNbU5sYm5SbGNsUnZjR2xqSlRWREpUSXlKVE5CSlRkQ0pUVkRKVEl5Wm05dWRDMXphWHBsSlRWREpUSXlKVE5CTXpBbE1rTWxOVU1sTWpKc2FXNWxVM1I1YkdVbE5VTWxNaklsTTBFbE4wSWxOVU1sTWpKc2FXNWxWSGx3WlNVMVF5VXlNaVV6UVNVMVF5VXlNbU4xY25abEpUVkRKVEl5SlRKREpUVkRKVEl5YkdsdVpWZHBaSFJvSlRWREpUSXlKVE5CTXlVM1JDVXlReVUxUXlVeU1uTm9ZWEJsSlRWREpUSXlKVE5CSlRWREpUSXljbUZrYVdGdWMxSmxZM1JoYm1kc1pTVTFReVV5TWlVeVF5VTFReVV5TW1KaFkydG5jbTkxYm1RbE5VTWxNaklsTTBFbE5VTWxNaklsTWpORE56WTFORVVsTlVNbE1qSWxNa01sTlVNbE1qSmliM0prWlhJdFkyOXNiM0lsTlVNbE1qSWxNMEVsTlVNbE1qSWxNak5ETnpZMU5FVWxOVU1sTWpJbE1rTWxOVU1sTWpKbWIyNTBMWGRsYVdkb2RDVTFReVV5TWlVelFTVTFReVV5TW1KdmJHUWxOVU1sTWpJbE4wUWxNa01sTlVNbE1qSnpaV05VYjNCcFl5VTFReVV5TWlVelFTVTNRaVUxUXlVeU1tWnZiblF0YzJsNlpTVTFReVV5TWlVelFURTRKVEpESlRWREpUSXliR2x1WlZOMGVXeGxKVFZESlRJeUpUTkJKVGRDSlRWREpUSXliR2x1WlZSNWNHVWxOVU1sTWpJbE0wRWxOVU1sTWpKeWIzVnVaRUp5YjJ0bGJpVTFReVV5TWlVeVF5VTFReVV5TW14cGJtVlhhV1IwYUNVMVF5VXlNaVV6UVRJbE4wUWxNa01sTlVNbE1qSnphR0Z3WlNVMVF5VXlNaVV6UVNVMVF5VXlNbkpoWkdsaGJuTlNaV04wWVc1bmJHVWxOVU1sTWpJbE1rTWxOVU1sTWpKaVlXTnJaM0p2ZFc1a0pUVkRKVEl5SlROQkpUVkRKVEl5WVhWMGIwTnZiRzl5SlRWREpUSXlKVEpESlRWREpUSXlZbTl5WkdWeUxXTnZiRzl5SlRWREpUSXlKVE5CSlRWREpUSXlZWFYwYjBOdmJHOXlKVFZESlRJeUpUZEVKVEpESlRWREpUSXlZMmhwYkdSVWIzQnBZeVUxUXlVeU1pVXpRU1UzUWlVMVF5VXlNbVp2Ym5RdGMybDZaU1UxUXlVeU1pVXpRVEUwSlRKREpUVkRKVEl5YkdsdVpWTjBlV3hsSlRWREpUSXlKVE5CSlRkQ0pUVkRKVEl5YkdsdVpWUjVjR1VsTlVNbE1qSWxNMEVsTlVNbE1qSnliM1Z1WkVKeWIydGxiaVUxUXlVeU1pVXlReVUxUXlVeU1teHBibVZYYVdSMGFDVTFReVV5TWlVelFUSWxOMFFsTWtNbE5VTWxNakp6YUdGd1pTVTFReVV5TWlVelFTVTFReVV5TW5WdVpHVnliR2x1WlNVMVF5VXlNaVV5UXlVMVF5VXlNbUp2Y21SbGNpMTNhV1IwYUNVMVF5VXlNaVV6UVRJbE1rTWxOVU1sTWpKaWIzSmtaWEl0WTI5c2IzSWxOVU1sTWpJbE0wRWxOVU1sTWpKaGRYUnZRMjlzYjNJbE5VTWxNaklsTWtNbE5VTWxNakpqYUdsc1pFSm5UM0JoWTJsMGVTVTFReVV5TWlVelFTVTFReVV5TWpBdU1UWWxOVU1sTWpJbE1rTWxOVU1sTWpKaGJuUnBZMmx3WVhSbFFtRmphMmR5YjNWdVpDVTFReVV5TWlVelFTVTFReVV5TW1GMWRHOURiMnh2Y2lVMVF5VXlNaVUzUkNVeVF5VTFReVV5TW5jeEpUVkRKVEl5SlROQk1TVXlReVUxUXlVeU1uY3lKVFZESlRJeUpUTkJNVElsTWtNbE5VTWxNakpoZFhSdlEyOXNiM0lsTlVNbE1qSWxNMEYwY25WbEpUSkRKVFZESlRJeVkyOXNiM0pNYVhOMEpUVkRKVEl5SlROQkpUVkNKVFZESlRJeUpUSXpOekk1UWpoRUpUVkRKVEl5SlRKREpUVkRKVEl5SlRJelJVVkVORGcwSlRWREpUSXlKVEpESlRWREpUSXlKVEl6UlRFNU9EY3pKVFZESlRJeUpUSkRKVFZESlRJeUpUSXpSRVpGT0VRM0pUVkRKVEl5SlRWRUpUSkRKVFZESlRJeWMydGxiR1YwYjI1SlpDVTFReVV5TWlVelFTVTFReVV5TW0xcGJtUnRZWEJmWTNWeWRtVmZaM0psWlc0dFpHVm1ZWFZzZENVMVF5VXlNaVV5UXlVMVF5VXlNbU52Ykc5eVEyRnlaRWxrSlRWREpUSXlKVE5CSlRWREpUSXljM2x6ZEdWdEpUVkRKVEl5SlRKREpUVkRKVEl5WTI5c2IzSk5hVzV2Y2tsa0pUVkRKVEl5SlROQkpUVkRKVEl5YldsdVpDMXpkSGxzWlRFbE5VTWxNaklsTjBRbE1qSWxNa01sTWpKcFpDVXlNaVV6UVNVeU1uSnZiM1FsTWpJbE1rTWxNakowYVhSc1pTVXlNaVV6UVNVeU1pVkZOaVU0T0NVNU9DVkZOeVU1TlNWQk5TVkZOaVU1T0NWQlJpVkZOQ1ZDUWlVNFJTVXlNaVV5UXlVeU1uWmxjbk5wYjI0bE1qSWxNMEV3SlRKREpUSXljM1J5ZFdOMGRYSmxKVEl5SlROQkpUSXliV2x1WkY5eWFXZG9kQ1V5TWlVeVF5VXlNbVp5WldWRGFHbHNaSEpsYmlVeU1pVXpRU1UxUWlVMVJDVXlReVV5TW5SbGVIUkJkWFJ2VjNKaGNGZHBaSFJvSlRJeUpUTkJPVEF3SlRKREpUSXlaR0YwWVNVeU1pVXpRU1UzUWlVeU1uSnBaMmgwTFdOdmJuUmxiblF0YVc1a1pYZ2xNaklsTTBFekpUZEVKVEpESlRJeVpXUnBkRzl5Vm1WeWMybHZiaVV5TWlVelFTVXlNbFl5SlRJeUpUSkRKVEl5WTI5dGJXVnVkSE1sTWpJbE0wRWxOVUlsTlVRbE1rTWxNakpqWVd4c2IzVjBKVEl5SlROQkpUVkNKVFZFSlRKREpUSXljMmh2ZDFkaGRHVnliV0Z5YXlVeU1pVXpRV1poYkhObEpUSkRKVEl5ZEc5a2IweHBjM1FsTWpJbE0wRWxOMElsTjBRbE1rTWxNakpwYzBKaFkydG5jbTkxYm1RbE1qSWxNMEYwY25WbEpUSkRKVEl5YzNSNWJHVWxNaklsTTBFbE4wSWxNakptYjI1MExYZGxhV2RvZENVeU1pVXpRU1V5TW1KdmJHUWxNaklsTWtNbE1qSm1iMjUwTFhOcGVtVWxNaklsTTBFbE1qSXlPSEI0SlRJeUpUSkRKVEl5Wm05dWRDMW1ZVzFwYkhrbE1qSWxNMEVsTWpJbFJUVWxRVVVsT0VJbFJUUWxRa1FsT1RNbE1qSWxOMFFsTWtNbE1qSnNhVzVsVTNSNWJHVWxNaklsTTBFbE4wSWxNakpzYVc1bFZIbHdaU1V5TWlVelFTVXlNbk5zWVc1MEpUSXlKVGRFSlRKREpUSXljM1Z0YldGeWFXVnpKVEl5SlROQkpUVkNKVGRDSlRJeWNHRnlaVzUwSlRJeUpUTkJKVEl5Y205dmRDVXlNaVV5UXlVeU1uSmhibWRsSlRJeUpUTkJKVEl5TUNVeVF6SWxNaklsTWtNbE1qSmphR2xzWkhKbGJpVXlNaVV6UVNVMVFpVTFSQ1V5UXlVeU1tbGtKVEl5SlROQkpUSXlOR0ZqTmprM1pERXRNakk1WmkwME9Ua3hMV0ZtTkdNdE0yRm1aV0kxTWpKbU9HWXpKVEl5SlRKREpUSXlkR2wwYkdVbE1qSWxNMEVsTWpJbFJUUWxRa1FsT1VNbFJUVWxPRGNsUWtFbFJUVWxPRGdsUVRRbFJUWWxPVFlsUVVRbFJUVWxPVElsT0VNbFJUVWxPRFlsUWpNbFJUY2xRVVFsT1RZbE1qSWxNa01sTWpKemRXMXRZWEo1SlRJeUpUTkJkSEoxWlNVeVF5VXlNbU5oYkd4dmRYUWxNaklsTTBFbE5VSWxOVVFsTWtNbE1qSnpkSGxzWlNVeU1pVXpRU1UzUWlVeU1tWnZiblF0Wm1GdGFXeDVKVEl5SlROQkpUSXlKVVUxSlVGRkpUaENKVVUwSlVKRUpUa3pKVEl5SlRKREpUSXlabTl1ZEMxemFYcGxKVEl5SlROQkpUSXlNamh3ZUNVeU1pVTNSQ1V5UXlVeU1teHBibVZUZEhsc1pTVXlNaVV6UVNVM1FpVXlNbXhwYm1WVWVYQmxKVEl5SlROQkpUSXlZbkp2YTJWdUpUSXlKVGRFSlRkRUpUVkVKVGRFIiwKCSJGaWxlSWQiIDogImYxZGQ3ZTA5LTgyZDUtNDExYi1hMGRjLTdlMWJmOGQwNTM0OSIKfQo="/>
    </extobj>
  </extobjs>
</s:customData>
</file>

<file path=customXml/itemProps1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WPS 演示</Application>
  <PresentationFormat>宽屏</PresentationFormat>
  <Paragraphs>2</Paragraphs>
  <Slides>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思源黑体 CN Normal</vt:lpstr>
      <vt:lpstr>黑体</vt:lpstr>
      <vt:lpstr>字魂59号-创粗黑</vt:lpstr>
      <vt:lpstr>思源黑体 CN Medium</vt:lpstr>
      <vt:lpstr>Arial Unicode MS</vt:lpstr>
      <vt:lpstr>字魂105号-简雅黑</vt:lpstr>
      <vt:lpstr>Calibri</vt:lpstr>
      <vt:lpstr>等线</vt:lpstr>
      <vt:lpstr>Wingdings</vt:lpstr>
      <vt:lpstr>Gill Sans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聚焦党的十九大新时代新征程PPT模板</dc:title>
  <dc:creator>shop143686550.taobao.com</dc:creator>
  <dc:subject>shop143686550.taobao.com</dc:subject>
  <cp:lastModifiedBy>佳</cp:lastModifiedBy>
  <cp:revision>57</cp:revision>
  <dcterms:created xsi:type="dcterms:W3CDTF">1900-01-01T00:00:00Z</dcterms:created>
  <dcterms:modified xsi:type="dcterms:W3CDTF">2026-09-28T02:23:11Z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37197F9A2A2746918FF3CCF377666BF3_13</vt:lpwstr>
  </property>
</Properties>
</file>