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383" r:id="rId2"/>
  </p:sldIdLst>
  <p:sldSz cx="9334500" cy="5248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3" userDrawn="1">
          <p15:clr>
            <a:srgbClr val="A4A3A4"/>
          </p15:clr>
        </p15:guide>
        <p15:guide id="2" pos="29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8" y="78"/>
      </p:cViewPr>
      <p:guideLst>
        <p:guide orient="horz" pos="1653"/>
        <p:guide pos="29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E36FD-EF8E-49D5-81AF-CF65F19ABE87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C019D-B8B1-47B6-BA45-410E4BA4DC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88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1pPr>
    <a:lvl2pPr marL="349987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2pPr>
    <a:lvl3pPr marL="69997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3pPr>
    <a:lvl4pPr marL="104996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4pPr>
    <a:lvl5pPr marL="1399946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5pPr>
    <a:lvl6pPr marL="174993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6pPr>
    <a:lvl7pPr marL="209992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7pPr>
    <a:lvl8pPr marL="2449906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8pPr>
    <a:lvl9pPr marL="279989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5B56F-1DA7-4D2B-BC06-103AE7925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813" y="858920"/>
            <a:ext cx="7000875" cy="1827177"/>
          </a:xfrm>
        </p:spPr>
        <p:txBody>
          <a:bodyPr anchor="b"/>
          <a:lstStyle>
            <a:lvl1pPr algn="ctr">
              <a:defRPr sz="4592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5FB9EC4-9450-4F6F-91F4-EF530EA12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6813" y="2756560"/>
            <a:ext cx="7000875" cy="1267118"/>
          </a:xfrm>
        </p:spPr>
        <p:txBody>
          <a:bodyPr/>
          <a:lstStyle>
            <a:lvl1pPr marL="0" indent="0" algn="ctr">
              <a:buNone/>
              <a:defRPr sz="1837"/>
            </a:lvl1pPr>
            <a:lvl2pPr marL="349895" indent="0" algn="ctr">
              <a:buNone/>
              <a:defRPr sz="1531"/>
            </a:lvl2pPr>
            <a:lvl3pPr marL="699790" indent="0" algn="ctr">
              <a:buNone/>
              <a:defRPr sz="1378"/>
            </a:lvl3pPr>
            <a:lvl4pPr marL="1049685" indent="0" algn="ctr">
              <a:buNone/>
              <a:defRPr sz="1224"/>
            </a:lvl4pPr>
            <a:lvl5pPr marL="1399581" indent="0" algn="ctr">
              <a:buNone/>
              <a:defRPr sz="1224"/>
            </a:lvl5pPr>
            <a:lvl6pPr marL="1749476" indent="0" algn="ctr">
              <a:buNone/>
              <a:defRPr sz="1224"/>
            </a:lvl6pPr>
            <a:lvl7pPr marL="2099371" indent="0" algn="ctr">
              <a:buNone/>
              <a:defRPr sz="1224"/>
            </a:lvl7pPr>
            <a:lvl8pPr marL="2449266" indent="0" algn="ctr">
              <a:buNone/>
              <a:defRPr sz="1224"/>
            </a:lvl8pPr>
            <a:lvl9pPr marL="2799161" indent="0" algn="ctr">
              <a:buNone/>
              <a:defRPr sz="1224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F31563-3354-4BEF-AA2E-03E706DC3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44766D-5187-434F-9E72-31B968FC1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8DEC62-F3F1-4079-BEE7-86691D498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39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225CDE-2AF4-4246-902A-AF308653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A02288-521C-4987-A3AD-E12C45BFC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0D7665-1B76-40B3-8444-9F339181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5DD5A0-82D0-4D23-AE98-CBFE48ED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997D00-4C0B-4A1A-BD54-2C6F4637E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40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17B6A-365C-4262-B87C-4299BCDDD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85" y="1308425"/>
            <a:ext cx="8051006" cy="2183136"/>
          </a:xfrm>
        </p:spPr>
        <p:txBody>
          <a:bodyPr anchor="b"/>
          <a:lstStyle>
            <a:lvl1pPr>
              <a:defRPr sz="4592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07CD44-F1B5-4F5C-9E86-9EF6C80CF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885" y="3512214"/>
            <a:ext cx="8051006" cy="1148060"/>
          </a:xfrm>
        </p:spPr>
        <p:txBody>
          <a:bodyPr/>
          <a:lstStyle>
            <a:lvl1pPr marL="0" indent="0">
              <a:buNone/>
              <a:defRPr sz="1837">
                <a:solidFill>
                  <a:schemeClr val="tx1">
                    <a:tint val="75000"/>
                  </a:schemeClr>
                </a:solidFill>
              </a:defRPr>
            </a:lvl1pPr>
            <a:lvl2pPr marL="349895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2pPr>
            <a:lvl3pPr marL="699790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3pPr>
            <a:lvl4pPr marL="1049685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4pPr>
            <a:lvl5pPr marL="139958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5pPr>
            <a:lvl6pPr marL="1749476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6pPr>
            <a:lvl7pPr marL="209937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7pPr>
            <a:lvl8pPr marL="2449266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8pPr>
            <a:lvl9pPr marL="279916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EB870B-6EBC-49BE-8B20-A608B7D8A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80D8F6-3943-480B-8BC6-814F73C9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236B78-DDAD-4E8C-B10F-A09E10B7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33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B843-A0F0-4420-97DF-08096757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CAD68F-1AF2-46C9-8F9D-7CF2BFD17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1747" y="1397110"/>
            <a:ext cx="3967163" cy="3329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7DB1812-811F-4B33-B02C-670FC8512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5590" y="1397110"/>
            <a:ext cx="3967163" cy="3329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AA214DB-8FC2-4C4B-BF09-9CF3565DD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43D0C8-3031-4AA7-8CDA-3E4EE496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883751-B382-4167-B748-155F53BBC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63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2C4F2D-D3E3-4759-B400-E6BEB908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279422"/>
            <a:ext cx="8051006" cy="101442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A20E85-26ED-46E5-9DB4-E923B4B8A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963" y="1286556"/>
            <a:ext cx="3948931" cy="630522"/>
          </a:xfr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60BD71D-CF2B-4B10-A191-0B852EC4E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963" y="1917078"/>
            <a:ext cx="3948931" cy="28197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07FE2AC-01C2-424A-B9DD-5A29F27E4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5591" y="1286556"/>
            <a:ext cx="3968378" cy="630522"/>
          </a:xfr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612CE39-3CEC-4568-94F4-0AAE39ADC1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25591" y="1917078"/>
            <a:ext cx="3968378" cy="28197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8B91EEA-CD70-4BF5-8AED-8D7A86482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24F94D9-C074-4AB3-BD10-5BDF2EFD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A3E4047-95A3-4276-B59F-A537E3C3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94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902B12-9B23-4E05-8D14-9009E48F9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0225DB1-3A21-41BD-9A45-E6635906E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69064E7-0586-4174-8A8E-0903A29C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527ED0-5778-4801-B913-2713F003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1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2AEFE98-935A-4F98-B098-204A76F22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C180856-CA52-42C4-B525-04DFC133E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3C74FE-F8F1-41AF-AA1F-D0E680A87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562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0F24D2-B8C4-4843-AF88-A21123B34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9DEE53-A553-46BC-8D71-AF9D27C65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378" y="755655"/>
            <a:ext cx="4725591" cy="3729677"/>
          </a:xfrm>
        </p:spPr>
        <p:txBody>
          <a:bodyPr/>
          <a:lstStyle>
            <a:lvl1pPr>
              <a:defRPr sz="2449"/>
            </a:lvl1pPr>
            <a:lvl2pPr>
              <a:defRPr sz="2143"/>
            </a:lvl2pPr>
            <a:lvl3pPr>
              <a:defRPr sz="1837"/>
            </a:lvl3pPr>
            <a:lvl4pPr>
              <a:defRPr sz="1531"/>
            </a:lvl4pPr>
            <a:lvl5pPr>
              <a:defRPr sz="1531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2ABEDF-89F2-41A2-A8AA-D5264B610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A4D171-3D8F-4F2C-BFF6-F8AEE11BE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A0CD88-C201-4BE9-936C-E5114576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83A8EC-39A4-4506-B5F5-C08674EFC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389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9D56A-24A6-4B85-8A18-E9832B22A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AD6B830-9C9A-48BF-86E3-0F53D2456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8378" y="755655"/>
            <a:ext cx="4725591" cy="3729677"/>
          </a:xfrm>
        </p:spPr>
        <p:txBody>
          <a:bodyPr/>
          <a:lstStyle>
            <a:lvl1pPr marL="0" indent="0">
              <a:buNone/>
              <a:defRPr sz="2449"/>
            </a:lvl1pPr>
            <a:lvl2pPr marL="349895" indent="0">
              <a:buNone/>
              <a:defRPr sz="2143"/>
            </a:lvl2pPr>
            <a:lvl3pPr marL="699790" indent="0">
              <a:buNone/>
              <a:defRPr sz="1837"/>
            </a:lvl3pPr>
            <a:lvl4pPr marL="1049685" indent="0">
              <a:buNone/>
              <a:defRPr sz="1531"/>
            </a:lvl4pPr>
            <a:lvl5pPr marL="1399581" indent="0">
              <a:buNone/>
              <a:defRPr sz="1531"/>
            </a:lvl5pPr>
            <a:lvl6pPr marL="1749476" indent="0">
              <a:buNone/>
              <a:defRPr sz="1531"/>
            </a:lvl6pPr>
            <a:lvl7pPr marL="2099371" indent="0">
              <a:buNone/>
              <a:defRPr sz="1531"/>
            </a:lvl7pPr>
            <a:lvl8pPr marL="2449266" indent="0">
              <a:buNone/>
              <a:defRPr sz="1531"/>
            </a:lvl8pPr>
            <a:lvl9pPr marL="2799161" indent="0">
              <a:buNone/>
              <a:defRPr sz="1531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CD0F1E2-737A-424D-810F-EAF0C681D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4F7B5E-0273-4B9E-87A5-1BE9FFA79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85E84A-5F5E-4BBC-9A67-AC26B654A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7F64F3-839E-42D3-84B7-DA6245EB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29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201C5B-D111-43DC-9202-09FFE0DB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170627-556D-469F-AFE5-D399614D0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58F3DB-170D-4594-B26F-543440765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738E4A-2A9E-444D-ABBE-48D30C2E2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3B3FF7-FF96-4074-B389-506345E72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764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A25BE19-0EF9-4006-A028-B165D4D7A0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80001" y="279422"/>
            <a:ext cx="2012752" cy="444767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A888C2-C65F-4BDA-9BE9-5E9E7C94D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1747" y="279422"/>
            <a:ext cx="5921573" cy="444767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32ECCB-1756-48BD-9BBC-9126FE5BF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62E48C-FAF4-457F-9E47-F1A42CC91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B70C7D-731F-49B8-A669-3AE49941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398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029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254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773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C89356E-2169-4761-A92D-9CC3D31AD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47" y="279422"/>
            <a:ext cx="8051006" cy="1014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451AF8-4810-42C0-B548-55A534021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1747" y="1397110"/>
            <a:ext cx="8051006" cy="3329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D2A5C8-1CFE-459E-8D7A-3CB8BD59FC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E69DD-A578-4ECE-A447-A28D9660A6B8}" type="datetimeFigureOut">
              <a:rPr lang="zh-CN" altLang="en-US" smtClean="0"/>
              <a:t>2026/9/30 Wednesday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FDE641-291E-48F5-9AE8-9E1E4B520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6D7662-2D3E-4F8E-8F3E-C9895DB56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1FA7A-2577-41F1-8A78-175841609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50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6" r:id="rId13"/>
    <p:sldLayoutId id="2147483687" r:id="rId14"/>
  </p:sldLayoutIdLst>
  <p:txStyles>
    <p:titleStyle>
      <a:lvl1pPr algn="l" defTabSz="699790" rtl="0" eaLnBrk="1" latinLnBrk="0" hangingPunct="1">
        <a:lnSpc>
          <a:spcPct val="90000"/>
        </a:lnSpc>
        <a:spcBef>
          <a:spcPct val="0"/>
        </a:spcBef>
        <a:buNone/>
        <a:defRPr sz="33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948" indent="-174948" algn="l" defTabSz="69979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3" kern="1200">
          <a:solidFill>
            <a:schemeClr val="tx1"/>
          </a:solidFill>
          <a:latin typeface="+mn-lt"/>
          <a:ea typeface="+mn-ea"/>
          <a:cs typeface="+mn-cs"/>
        </a:defRPr>
      </a:lvl1pPr>
      <a:lvl2pPr marL="52484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87473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57452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92442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27431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624214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97410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1pPr>
      <a:lvl2pPr marL="34989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2pPr>
      <a:lvl3pPr marL="69979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04968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39958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74947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09937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44926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79916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06172E3-9F22-CD83-1216-8FF7FCEC13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r="9305" b="15541"/>
          <a:stretch>
            <a:fillRect/>
          </a:stretch>
        </p:blipFill>
        <p:spPr>
          <a:xfrm>
            <a:off x="2117" y="-1"/>
            <a:ext cx="9330267" cy="524827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PA_矩形 29">
            <a:extLst>
              <a:ext uri="{FF2B5EF4-FFF2-40B4-BE49-F238E27FC236}">
                <a16:creationId xmlns:a16="http://schemas.microsoft.com/office/drawing/2014/main" id="{3E9BE404-5E6A-434F-B09B-0F21728D3E2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16762" y="1002346"/>
            <a:ext cx="7900976" cy="2539541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69979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pitchFamily="34" charset="0"/>
                <a:sym typeface=""/>
              </a:rPr>
              <a:t>高质量发展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Open Sans" panose="020B0606030504020204" pitchFamily="34" charset="0"/>
              <a:sym typeface=""/>
            </a:endParaRPr>
          </a:p>
          <a:p>
            <a:pPr marL="0" marR="0" lvl="0" indent="0" algn="ctr" defTabSz="69979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Open Sans" panose="020B0606030504020204" pitchFamily="34" charset="0"/>
                <a:sym typeface=""/>
              </a:rPr>
              <a:t>是“十五五”时期经济社会发展的根本导向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0699CCB-6707-CA3B-2702-B92ECF81B1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777" y="326570"/>
            <a:ext cx="858449" cy="2575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85391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839895;"/>
  <p:tag name="ISLIDE.ICON" val="#120587;#40716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439"/>
</p:tagLst>
</file>

<file path=ppt/theme/theme1.xml><?xml version="1.0" encoding="utf-8"?>
<a:theme xmlns:a="http://schemas.openxmlformats.org/drawingml/2006/main" name="1_Office 主题​​">
  <a:themeElements>
    <a:clrScheme name="自定义 38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393EF"/>
      </a:accent1>
      <a:accent2>
        <a:srgbClr val="093596"/>
      </a:accent2>
      <a:accent3>
        <a:srgbClr val="2393EF"/>
      </a:accent3>
      <a:accent4>
        <a:srgbClr val="093596"/>
      </a:accent4>
      <a:accent5>
        <a:srgbClr val="2393EF"/>
      </a:accent5>
      <a:accent6>
        <a:srgbClr val="093596"/>
      </a:accent6>
      <a:hlink>
        <a:srgbClr val="2393EF"/>
      </a:hlink>
      <a:folHlink>
        <a:srgbClr val="7F7F7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204</TotalTime>
  <Words>11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黑体</vt:lpstr>
      <vt:lpstr>Arial</vt:lpstr>
      <vt:lpstr>1_Office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dreamsummit</cp:lastModifiedBy>
  <cp:revision>166</cp:revision>
  <dcterms:created xsi:type="dcterms:W3CDTF">2026-09-21T07:43:20Z</dcterms:created>
  <dcterms:modified xsi:type="dcterms:W3CDTF">2026-09-30T08:21:13Z</dcterms:modified>
</cp:coreProperties>
</file>